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  <p:sldId id="574" r:id="rId321"/>
    <p:sldId id="575" r:id="rId322"/>
    <p:sldId id="576" r:id="rId323"/>
    <p:sldId id="577" r:id="rId324"/>
    <p:sldId id="578" r:id="rId325"/>
    <p:sldId id="579" r:id="rId326"/>
    <p:sldId id="580" r:id="rId327"/>
    <p:sldId id="581" r:id="rId328"/>
    <p:sldId id="582" r:id="rId329"/>
    <p:sldId id="583" r:id="rId330"/>
    <p:sldId id="584" r:id="rId331"/>
    <p:sldId id="585" r:id="rId332"/>
    <p:sldId id="586" r:id="rId333"/>
    <p:sldId id="587" r:id="rId334"/>
    <p:sldId id="588" r:id="rId335"/>
    <p:sldId id="589" r:id="rId336"/>
    <p:sldId id="590" r:id="rId337"/>
    <p:sldId id="591" r:id="rId338"/>
    <p:sldId id="592" r:id="rId339"/>
    <p:sldId id="593" r:id="rId340"/>
    <p:sldId id="594" r:id="rId341"/>
    <p:sldId id="595" r:id="rId342"/>
    <p:sldId id="596" r:id="rId343"/>
    <p:sldId id="597" r:id="rId344"/>
    <p:sldId id="598" r:id="rId345"/>
    <p:sldId id="599" r:id="rId346"/>
    <p:sldId id="600" r:id="rId347"/>
    <p:sldId id="601" r:id="rId348"/>
    <p:sldId id="602" r:id="rId349"/>
    <p:sldId id="603" r:id="rId350"/>
    <p:sldId id="604" r:id="rId351"/>
    <p:sldId id="605" r:id="rId352"/>
    <p:sldId id="606" r:id="rId353"/>
    <p:sldId id="607" r:id="rId354"/>
    <p:sldId id="608" r:id="rId355"/>
    <p:sldId id="609" r:id="rId356"/>
    <p:sldId id="610" r:id="rId357"/>
    <p:sldId id="611" r:id="rId358"/>
    <p:sldId id="612" r:id="rId359"/>
    <p:sldId id="613" r:id="rId360"/>
    <p:sldId id="614" r:id="rId361"/>
    <p:sldId id="615" r:id="rId362"/>
    <p:sldId id="616" r:id="rId363"/>
    <p:sldId id="617" r:id="rId364"/>
    <p:sldId id="618" r:id="rId365"/>
    <p:sldId id="619" r:id="rId366"/>
    <p:sldId id="620" r:id="rId367"/>
    <p:sldId id="621" r:id="rId368"/>
    <p:sldId id="622" r:id="rId369"/>
    <p:sldId id="623" r:id="rId370"/>
    <p:sldId id="624" r:id="rId371"/>
    <p:sldId id="625" r:id="rId372"/>
    <p:sldId id="626" r:id="rId373"/>
    <p:sldId id="627" r:id="rId374"/>
    <p:sldId id="628" r:id="rId375"/>
    <p:sldId id="629" r:id="rId376"/>
    <p:sldId id="630" r:id="rId377"/>
    <p:sldId id="631" r:id="rId378"/>
    <p:sldId id="632" r:id="rId379"/>
    <p:sldId id="633" r:id="rId380"/>
    <p:sldId id="634" r:id="rId381"/>
    <p:sldId id="635" r:id="rId382"/>
    <p:sldId id="636" r:id="rId383"/>
    <p:sldId id="637" r:id="rId384"/>
    <p:sldId id="638" r:id="rId385"/>
    <p:sldId id="639" r:id="rId386"/>
    <p:sldId id="640" r:id="rId387"/>
    <p:sldId id="641" r:id="rId388"/>
    <p:sldId id="642" r:id="rId389"/>
    <p:sldId id="643" r:id="rId390"/>
    <p:sldId id="644" r:id="rId391"/>
    <p:sldId id="645" r:id="rId392"/>
    <p:sldId id="646" r:id="rId393"/>
    <p:sldId id="647" r:id="rId394"/>
    <p:sldId id="648" r:id="rId395"/>
    <p:sldId id="649" r:id="rId396"/>
    <p:sldId id="650" r:id="rId397"/>
    <p:sldId id="651" r:id="rId398"/>
    <p:sldId id="652" r:id="rId399"/>
    <p:sldId id="653" r:id="rId400"/>
    <p:sldId id="654" r:id="rId401"/>
    <p:sldId id="655" r:id="rId402"/>
    <p:sldId id="656" r:id="rId403"/>
    <p:sldId id="657" r:id="rId404"/>
    <p:sldId id="658" r:id="rId405"/>
    <p:sldId id="659" r:id="rId406"/>
    <p:sldId id="660" r:id="rId407"/>
    <p:sldId id="661" r:id="rId408"/>
    <p:sldId id="662" r:id="rId409"/>
    <p:sldId id="663" r:id="rId410"/>
    <p:sldId id="664" r:id="rId411"/>
    <p:sldId id="665" r:id="rId412"/>
    <p:sldId id="666" r:id="rId413"/>
    <p:sldId id="667" r:id="rId414"/>
    <p:sldId id="668" r:id="rId415"/>
    <p:sldId id="669" r:id="rId416"/>
    <p:sldId id="670" r:id="rId417"/>
    <p:sldId id="671" r:id="rId418"/>
    <p:sldId id="672" r:id="rId419"/>
    <p:sldId id="673" r:id="rId420"/>
    <p:sldId id="674" r:id="rId421"/>
    <p:sldId id="675" r:id="rId422"/>
    <p:sldId id="676" r:id="rId423"/>
    <p:sldId id="677" r:id="rId424"/>
    <p:sldId id="678" r:id="rId425"/>
    <p:sldId id="679" r:id="rId426"/>
    <p:sldId id="680" r:id="rId427"/>
    <p:sldId id="681" r:id="rId428"/>
    <p:sldId id="682" r:id="rId429"/>
    <p:sldId id="683" r:id="rId430"/>
    <p:sldId id="684" r:id="rId431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slide" Target="slides/slide213.xml"/>
  <Relationship Id="rId216" Type="http://schemas.openxmlformats.org/officeDocument/2006/relationships/slide" Target="slides/slide214.xml"/>
  <Relationship Id="rId217" Type="http://schemas.openxmlformats.org/officeDocument/2006/relationships/slide" Target="slides/slide215.xml"/>
  <Relationship Id="rId218" Type="http://schemas.openxmlformats.org/officeDocument/2006/relationships/slide" Target="slides/slide216.xml"/>
  <Relationship Id="rId219" Type="http://schemas.openxmlformats.org/officeDocument/2006/relationships/slide" Target="slides/slide217.xml"/>
  <Relationship Id="rId220" Type="http://schemas.openxmlformats.org/officeDocument/2006/relationships/slide" Target="slides/slide218.xml"/>
  <Relationship Id="rId221" Type="http://schemas.openxmlformats.org/officeDocument/2006/relationships/slide" Target="slides/slide219.xml"/>
  <Relationship Id="rId222" Type="http://schemas.openxmlformats.org/officeDocument/2006/relationships/slide" Target="slides/slide220.xml"/>
  <Relationship Id="rId223" Type="http://schemas.openxmlformats.org/officeDocument/2006/relationships/slide" Target="slides/slide221.xml"/>
  <Relationship Id="rId224" Type="http://schemas.openxmlformats.org/officeDocument/2006/relationships/slide" Target="slides/slide222.xml"/>
  <Relationship Id="rId225" Type="http://schemas.openxmlformats.org/officeDocument/2006/relationships/slide" Target="slides/slide223.xml"/>
  <Relationship Id="rId226" Type="http://schemas.openxmlformats.org/officeDocument/2006/relationships/slide" Target="slides/slide224.xml"/>
  <Relationship Id="rId227" Type="http://schemas.openxmlformats.org/officeDocument/2006/relationships/slide" Target="slides/slide225.xml"/>
  <Relationship Id="rId228" Type="http://schemas.openxmlformats.org/officeDocument/2006/relationships/slide" Target="slides/slide226.xml"/>
  <Relationship Id="rId229" Type="http://schemas.openxmlformats.org/officeDocument/2006/relationships/slide" Target="slides/slide227.xml"/>
  <Relationship Id="rId230" Type="http://schemas.openxmlformats.org/officeDocument/2006/relationships/slide" Target="slides/slide228.xml"/>
  <Relationship Id="rId231" Type="http://schemas.openxmlformats.org/officeDocument/2006/relationships/slide" Target="slides/slide229.xml"/>
  <Relationship Id="rId232" Type="http://schemas.openxmlformats.org/officeDocument/2006/relationships/slide" Target="slides/slide230.xml"/>
  <Relationship Id="rId233" Type="http://schemas.openxmlformats.org/officeDocument/2006/relationships/slide" Target="slides/slide231.xml"/>
  <Relationship Id="rId234" Type="http://schemas.openxmlformats.org/officeDocument/2006/relationships/slide" Target="slides/slide232.xml"/>
  <Relationship Id="rId235" Type="http://schemas.openxmlformats.org/officeDocument/2006/relationships/slide" Target="slides/slide233.xml"/>
  <Relationship Id="rId236" Type="http://schemas.openxmlformats.org/officeDocument/2006/relationships/slide" Target="slides/slide234.xml"/>
  <Relationship Id="rId237" Type="http://schemas.openxmlformats.org/officeDocument/2006/relationships/slide" Target="slides/slide235.xml"/>
  <Relationship Id="rId238" Type="http://schemas.openxmlformats.org/officeDocument/2006/relationships/slide" Target="slides/slide236.xml"/>
  <Relationship Id="rId239" Type="http://schemas.openxmlformats.org/officeDocument/2006/relationships/slide" Target="slides/slide237.xml"/>
  <Relationship Id="rId240" Type="http://schemas.openxmlformats.org/officeDocument/2006/relationships/slide" Target="slides/slide238.xml"/>
  <Relationship Id="rId241" Type="http://schemas.openxmlformats.org/officeDocument/2006/relationships/slide" Target="slides/slide239.xml"/>
  <Relationship Id="rId242" Type="http://schemas.openxmlformats.org/officeDocument/2006/relationships/slide" Target="slides/slide240.xml"/>
  <Relationship Id="rId243" Type="http://schemas.openxmlformats.org/officeDocument/2006/relationships/slide" Target="slides/slide241.xml"/>
  <Relationship Id="rId244" Type="http://schemas.openxmlformats.org/officeDocument/2006/relationships/slide" Target="slides/slide242.xml"/>
  <Relationship Id="rId245" Type="http://schemas.openxmlformats.org/officeDocument/2006/relationships/slide" Target="slides/slide243.xml"/>
  <Relationship Id="rId246" Type="http://schemas.openxmlformats.org/officeDocument/2006/relationships/slide" Target="slides/slide244.xml"/>
  <Relationship Id="rId247" Type="http://schemas.openxmlformats.org/officeDocument/2006/relationships/slide" Target="slides/slide245.xml"/>
  <Relationship Id="rId248" Type="http://schemas.openxmlformats.org/officeDocument/2006/relationships/slide" Target="slides/slide246.xml"/>
  <Relationship Id="rId249" Type="http://schemas.openxmlformats.org/officeDocument/2006/relationships/slide" Target="slides/slide247.xml"/>
  <Relationship Id="rId250" Type="http://schemas.openxmlformats.org/officeDocument/2006/relationships/slide" Target="slides/slide248.xml"/>
  <Relationship Id="rId251" Type="http://schemas.openxmlformats.org/officeDocument/2006/relationships/slide" Target="slides/slide249.xml"/>
  <Relationship Id="rId252" Type="http://schemas.openxmlformats.org/officeDocument/2006/relationships/slide" Target="slides/slide250.xml"/>
  <Relationship Id="rId253" Type="http://schemas.openxmlformats.org/officeDocument/2006/relationships/slide" Target="slides/slide251.xml"/>
  <Relationship Id="rId254" Type="http://schemas.openxmlformats.org/officeDocument/2006/relationships/slide" Target="slides/slide252.xml"/>
  <Relationship Id="rId255" Type="http://schemas.openxmlformats.org/officeDocument/2006/relationships/slide" Target="slides/slide253.xml"/>
  <Relationship Id="rId256" Type="http://schemas.openxmlformats.org/officeDocument/2006/relationships/slide" Target="slides/slide254.xml"/>
  <Relationship Id="rId257" Type="http://schemas.openxmlformats.org/officeDocument/2006/relationships/slide" Target="slides/slide255.xml"/>
  <Relationship Id="rId258" Type="http://schemas.openxmlformats.org/officeDocument/2006/relationships/slide" Target="slides/slide256.xml"/>
  <Relationship Id="rId259" Type="http://schemas.openxmlformats.org/officeDocument/2006/relationships/slide" Target="slides/slide257.xml"/>
  <Relationship Id="rId260" Type="http://schemas.openxmlformats.org/officeDocument/2006/relationships/slide" Target="slides/slide258.xml"/>
  <Relationship Id="rId261" Type="http://schemas.openxmlformats.org/officeDocument/2006/relationships/slide" Target="slides/slide259.xml"/>
  <Relationship Id="rId262" Type="http://schemas.openxmlformats.org/officeDocument/2006/relationships/slide" Target="slides/slide260.xml"/>
  <Relationship Id="rId263" Type="http://schemas.openxmlformats.org/officeDocument/2006/relationships/slide" Target="slides/slide261.xml"/>
  <Relationship Id="rId264" Type="http://schemas.openxmlformats.org/officeDocument/2006/relationships/slide" Target="slides/slide262.xml"/>
  <Relationship Id="rId265" Type="http://schemas.openxmlformats.org/officeDocument/2006/relationships/slide" Target="slides/slide263.xml"/>
  <Relationship Id="rId266" Type="http://schemas.openxmlformats.org/officeDocument/2006/relationships/slide" Target="slides/slide264.xml"/>
  <Relationship Id="rId267" Type="http://schemas.openxmlformats.org/officeDocument/2006/relationships/slide" Target="slides/slide265.xml"/>
  <Relationship Id="rId268" Type="http://schemas.openxmlformats.org/officeDocument/2006/relationships/slide" Target="slides/slide266.xml"/>
  <Relationship Id="rId269" Type="http://schemas.openxmlformats.org/officeDocument/2006/relationships/slide" Target="slides/slide267.xml"/>
  <Relationship Id="rId270" Type="http://schemas.openxmlformats.org/officeDocument/2006/relationships/slide" Target="slides/slide268.xml"/>
  <Relationship Id="rId271" Type="http://schemas.openxmlformats.org/officeDocument/2006/relationships/slide" Target="slides/slide269.xml"/>
  <Relationship Id="rId272" Type="http://schemas.openxmlformats.org/officeDocument/2006/relationships/slide" Target="slides/slide270.xml"/>
  <Relationship Id="rId273" Type="http://schemas.openxmlformats.org/officeDocument/2006/relationships/slide" Target="slides/slide271.xml"/>
  <Relationship Id="rId274" Type="http://schemas.openxmlformats.org/officeDocument/2006/relationships/slide" Target="slides/slide272.xml"/>
  <Relationship Id="rId275" Type="http://schemas.openxmlformats.org/officeDocument/2006/relationships/slide" Target="slides/slide273.xml"/>
  <Relationship Id="rId276" Type="http://schemas.openxmlformats.org/officeDocument/2006/relationships/slide" Target="slides/slide274.xml"/>
  <Relationship Id="rId277" Type="http://schemas.openxmlformats.org/officeDocument/2006/relationships/slide" Target="slides/slide275.xml"/>
  <Relationship Id="rId278" Type="http://schemas.openxmlformats.org/officeDocument/2006/relationships/slide" Target="slides/slide276.xml"/>
  <Relationship Id="rId279" Type="http://schemas.openxmlformats.org/officeDocument/2006/relationships/slide" Target="slides/slide277.xml"/>
  <Relationship Id="rId280" Type="http://schemas.openxmlformats.org/officeDocument/2006/relationships/slide" Target="slides/slide278.xml"/>
  <Relationship Id="rId281" Type="http://schemas.openxmlformats.org/officeDocument/2006/relationships/slide" Target="slides/slide279.xml"/>
  <Relationship Id="rId282" Type="http://schemas.openxmlformats.org/officeDocument/2006/relationships/slide" Target="slides/slide280.xml"/>
  <Relationship Id="rId283" Type="http://schemas.openxmlformats.org/officeDocument/2006/relationships/slide" Target="slides/slide281.xml"/>
  <Relationship Id="rId284" Type="http://schemas.openxmlformats.org/officeDocument/2006/relationships/slide" Target="slides/slide282.xml"/>
  <Relationship Id="rId285" Type="http://schemas.openxmlformats.org/officeDocument/2006/relationships/slide" Target="slides/slide283.xml"/>
  <Relationship Id="rId286" Type="http://schemas.openxmlformats.org/officeDocument/2006/relationships/slide" Target="slides/slide284.xml"/>
  <Relationship Id="rId287" Type="http://schemas.openxmlformats.org/officeDocument/2006/relationships/slide" Target="slides/slide285.xml"/>
  <Relationship Id="rId288" Type="http://schemas.openxmlformats.org/officeDocument/2006/relationships/slide" Target="slides/slide286.xml"/>
  <Relationship Id="rId289" Type="http://schemas.openxmlformats.org/officeDocument/2006/relationships/slide" Target="slides/slide287.xml"/>
  <Relationship Id="rId290" Type="http://schemas.openxmlformats.org/officeDocument/2006/relationships/slide" Target="slides/slide288.xml"/>
  <Relationship Id="rId291" Type="http://schemas.openxmlformats.org/officeDocument/2006/relationships/slide" Target="slides/slide289.xml"/>
  <Relationship Id="rId292" Type="http://schemas.openxmlformats.org/officeDocument/2006/relationships/slide" Target="slides/slide290.xml"/>
  <Relationship Id="rId293" Type="http://schemas.openxmlformats.org/officeDocument/2006/relationships/slide" Target="slides/slide291.xml"/>
  <Relationship Id="rId294" Type="http://schemas.openxmlformats.org/officeDocument/2006/relationships/slide" Target="slides/slide292.xml"/>
  <Relationship Id="rId295" Type="http://schemas.openxmlformats.org/officeDocument/2006/relationships/slide" Target="slides/slide293.xml"/>
  <Relationship Id="rId296" Type="http://schemas.openxmlformats.org/officeDocument/2006/relationships/slide" Target="slides/slide294.xml"/>
  <Relationship Id="rId297" Type="http://schemas.openxmlformats.org/officeDocument/2006/relationships/slide" Target="slides/slide295.xml"/>
  <Relationship Id="rId298" Type="http://schemas.openxmlformats.org/officeDocument/2006/relationships/slide" Target="slides/slide296.xml"/>
  <Relationship Id="rId299" Type="http://schemas.openxmlformats.org/officeDocument/2006/relationships/slide" Target="slides/slide297.xml"/>
  <Relationship Id="rId300" Type="http://schemas.openxmlformats.org/officeDocument/2006/relationships/slide" Target="slides/slide298.xml"/>
  <Relationship Id="rId301" Type="http://schemas.openxmlformats.org/officeDocument/2006/relationships/slide" Target="slides/slide299.xml"/>
  <Relationship Id="rId302" Type="http://schemas.openxmlformats.org/officeDocument/2006/relationships/slide" Target="slides/slide300.xml"/>
  <Relationship Id="rId303" Type="http://schemas.openxmlformats.org/officeDocument/2006/relationships/slide" Target="slides/slide301.xml"/>
  <Relationship Id="rId304" Type="http://schemas.openxmlformats.org/officeDocument/2006/relationships/slide" Target="slides/slide302.xml"/>
  <Relationship Id="rId305" Type="http://schemas.openxmlformats.org/officeDocument/2006/relationships/slide" Target="slides/slide303.xml"/>
  <Relationship Id="rId306" Type="http://schemas.openxmlformats.org/officeDocument/2006/relationships/slide" Target="slides/slide304.xml"/>
  <Relationship Id="rId307" Type="http://schemas.openxmlformats.org/officeDocument/2006/relationships/slide" Target="slides/slide305.xml"/>
  <Relationship Id="rId308" Type="http://schemas.openxmlformats.org/officeDocument/2006/relationships/slide" Target="slides/slide306.xml"/>
  <Relationship Id="rId309" Type="http://schemas.openxmlformats.org/officeDocument/2006/relationships/slide" Target="slides/slide307.xml"/>
  <Relationship Id="rId310" Type="http://schemas.openxmlformats.org/officeDocument/2006/relationships/slide" Target="slides/slide308.xml"/>
  <Relationship Id="rId311" Type="http://schemas.openxmlformats.org/officeDocument/2006/relationships/slide" Target="slides/slide309.xml"/>
  <Relationship Id="rId312" Type="http://schemas.openxmlformats.org/officeDocument/2006/relationships/slide" Target="slides/slide310.xml"/>
  <Relationship Id="rId313" Type="http://schemas.openxmlformats.org/officeDocument/2006/relationships/slide" Target="slides/slide311.xml"/>
  <Relationship Id="rId314" Type="http://schemas.openxmlformats.org/officeDocument/2006/relationships/slide" Target="slides/slide312.xml"/>
  <Relationship Id="rId315" Type="http://schemas.openxmlformats.org/officeDocument/2006/relationships/slide" Target="slides/slide313.xml"/>
  <Relationship Id="rId316" Type="http://schemas.openxmlformats.org/officeDocument/2006/relationships/slide" Target="slides/slide314.xml"/>
  <Relationship Id="rId317" Type="http://schemas.openxmlformats.org/officeDocument/2006/relationships/slide" Target="slides/slide315.xml"/>
  <Relationship Id="rId318" Type="http://schemas.openxmlformats.org/officeDocument/2006/relationships/slide" Target="slides/slide316.xml"/>
  <Relationship Id="rId319" Type="http://schemas.openxmlformats.org/officeDocument/2006/relationships/slide" Target="slides/slide317.xml"/>
  <Relationship Id="rId320" Type="http://schemas.openxmlformats.org/officeDocument/2006/relationships/slide" Target="slides/slide318.xml"/>
  <Relationship Id="rId321" Type="http://schemas.openxmlformats.org/officeDocument/2006/relationships/slide" Target="slides/slide319.xml"/>
  <Relationship Id="rId322" Type="http://schemas.openxmlformats.org/officeDocument/2006/relationships/slide" Target="slides/slide320.xml"/>
  <Relationship Id="rId323" Type="http://schemas.openxmlformats.org/officeDocument/2006/relationships/slide" Target="slides/slide321.xml"/>
  <Relationship Id="rId324" Type="http://schemas.openxmlformats.org/officeDocument/2006/relationships/slide" Target="slides/slide322.xml"/>
  <Relationship Id="rId325" Type="http://schemas.openxmlformats.org/officeDocument/2006/relationships/slide" Target="slides/slide323.xml"/>
  <Relationship Id="rId326" Type="http://schemas.openxmlformats.org/officeDocument/2006/relationships/slide" Target="slides/slide324.xml"/>
  <Relationship Id="rId327" Type="http://schemas.openxmlformats.org/officeDocument/2006/relationships/slide" Target="slides/slide325.xml"/>
  <Relationship Id="rId328" Type="http://schemas.openxmlformats.org/officeDocument/2006/relationships/slide" Target="slides/slide326.xml"/>
  <Relationship Id="rId329" Type="http://schemas.openxmlformats.org/officeDocument/2006/relationships/slide" Target="slides/slide327.xml"/>
  <Relationship Id="rId330" Type="http://schemas.openxmlformats.org/officeDocument/2006/relationships/slide" Target="slides/slide328.xml"/>
  <Relationship Id="rId331" Type="http://schemas.openxmlformats.org/officeDocument/2006/relationships/slide" Target="slides/slide329.xml"/>
  <Relationship Id="rId332" Type="http://schemas.openxmlformats.org/officeDocument/2006/relationships/slide" Target="slides/slide330.xml"/>
  <Relationship Id="rId333" Type="http://schemas.openxmlformats.org/officeDocument/2006/relationships/slide" Target="slides/slide331.xml"/>
  <Relationship Id="rId334" Type="http://schemas.openxmlformats.org/officeDocument/2006/relationships/slide" Target="slides/slide332.xml"/>
  <Relationship Id="rId335" Type="http://schemas.openxmlformats.org/officeDocument/2006/relationships/slide" Target="slides/slide333.xml"/>
  <Relationship Id="rId336" Type="http://schemas.openxmlformats.org/officeDocument/2006/relationships/slide" Target="slides/slide334.xml"/>
  <Relationship Id="rId337" Type="http://schemas.openxmlformats.org/officeDocument/2006/relationships/slide" Target="slides/slide335.xml"/>
  <Relationship Id="rId338" Type="http://schemas.openxmlformats.org/officeDocument/2006/relationships/slide" Target="slides/slide336.xml"/>
  <Relationship Id="rId339" Type="http://schemas.openxmlformats.org/officeDocument/2006/relationships/slide" Target="slides/slide337.xml"/>
  <Relationship Id="rId340" Type="http://schemas.openxmlformats.org/officeDocument/2006/relationships/slide" Target="slides/slide338.xml"/>
  <Relationship Id="rId341" Type="http://schemas.openxmlformats.org/officeDocument/2006/relationships/slide" Target="slides/slide339.xml"/>
  <Relationship Id="rId342" Type="http://schemas.openxmlformats.org/officeDocument/2006/relationships/slide" Target="slides/slide340.xml"/>
  <Relationship Id="rId343" Type="http://schemas.openxmlformats.org/officeDocument/2006/relationships/slide" Target="slides/slide341.xml"/>
  <Relationship Id="rId344" Type="http://schemas.openxmlformats.org/officeDocument/2006/relationships/slide" Target="slides/slide342.xml"/>
  <Relationship Id="rId345" Type="http://schemas.openxmlformats.org/officeDocument/2006/relationships/slide" Target="slides/slide343.xml"/>
  <Relationship Id="rId346" Type="http://schemas.openxmlformats.org/officeDocument/2006/relationships/slide" Target="slides/slide344.xml"/>
  <Relationship Id="rId347" Type="http://schemas.openxmlformats.org/officeDocument/2006/relationships/slide" Target="slides/slide345.xml"/>
  <Relationship Id="rId348" Type="http://schemas.openxmlformats.org/officeDocument/2006/relationships/slide" Target="slides/slide346.xml"/>
  <Relationship Id="rId349" Type="http://schemas.openxmlformats.org/officeDocument/2006/relationships/slide" Target="slides/slide347.xml"/>
  <Relationship Id="rId350" Type="http://schemas.openxmlformats.org/officeDocument/2006/relationships/slide" Target="slides/slide348.xml"/>
  <Relationship Id="rId351" Type="http://schemas.openxmlformats.org/officeDocument/2006/relationships/slide" Target="slides/slide349.xml"/>
  <Relationship Id="rId352" Type="http://schemas.openxmlformats.org/officeDocument/2006/relationships/slide" Target="slides/slide350.xml"/>
  <Relationship Id="rId353" Type="http://schemas.openxmlformats.org/officeDocument/2006/relationships/slide" Target="slides/slide351.xml"/>
  <Relationship Id="rId354" Type="http://schemas.openxmlformats.org/officeDocument/2006/relationships/slide" Target="slides/slide352.xml"/>
  <Relationship Id="rId355" Type="http://schemas.openxmlformats.org/officeDocument/2006/relationships/slide" Target="slides/slide353.xml"/>
  <Relationship Id="rId356" Type="http://schemas.openxmlformats.org/officeDocument/2006/relationships/slide" Target="slides/slide354.xml"/>
  <Relationship Id="rId357" Type="http://schemas.openxmlformats.org/officeDocument/2006/relationships/slide" Target="slides/slide355.xml"/>
  <Relationship Id="rId358" Type="http://schemas.openxmlformats.org/officeDocument/2006/relationships/slide" Target="slides/slide356.xml"/>
  <Relationship Id="rId359" Type="http://schemas.openxmlformats.org/officeDocument/2006/relationships/slide" Target="slides/slide357.xml"/>
  <Relationship Id="rId360" Type="http://schemas.openxmlformats.org/officeDocument/2006/relationships/slide" Target="slides/slide358.xml"/>
  <Relationship Id="rId361" Type="http://schemas.openxmlformats.org/officeDocument/2006/relationships/slide" Target="slides/slide359.xml"/>
  <Relationship Id="rId362" Type="http://schemas.openxmlformats.org/officeDocument/2006/relationships/slide" Target="slides/slide360.xml"/>
  <Relationship Id="rId363" Type="http://schemas.openxmlformats.org/officeDocument/2006/relationships/slide" Target="slides/slide361.xml"/>
  <Relationship Id="rId364" Type="http://schemas.openxmlformats.org/officeDocument/2006/relationships/slide" Target="slides/slide362.xml"/>
  <Relationship Id="rId365" Type="http://schemas.openxmlformats.org/officeDocument/2006/relationships/slide" Target="slides/slide363.xml"/>
  <Relationship Id="rId366" Type="http://schemas.openxmlformats.org/officeDocument/2006/relationships/slide" Target="slides/slide364.xml"/>
  <Relationship Id="rId367" Type="http://schemas.openxmlformats.org/officeDocument/2006/relationships/slide" Target="slides/slide365.xml"/>
  <Relationship Id="rId368" Type="http://schemas.openxmlformats.org/officeDocument/2006/relationships/slide" Target="slides/slide366.xml"/>
  <Relationship Id="rId369" Type="http://schemas.openxmlformats.org/officeDocument/2006/relationships/slide" Target="slides/slide367.xml"/>
  <Relationship Id="rId370" Type="http://schemas.openxmlformats.org/officeDocument/2006/relationships/slide" Target="slides/slide368.xml"/>
  <Relationship Id="rId371" Type="http://schemas.openxmlformats.org/officeDocument/2006/relationships/slide" Target="slides/slide369.xml"/>
  <Relationship Id="rId372" Type="http://schemas.openxmlformats.org/officeDocument/2006/relationships/slide" Target="slides/slide370.xml"/>
  <Relationship Id="rId373" Type="http://schemas.openxmlformats.org/officeDocument/2006/relationships/slide" Target="slides/slide371.xml"/>
  <Relationship Id="rId374" Type="http://schemas.openxmlformats.org/officeDocument/2006/relationships/slide" Target="slides/slide372.xml"/>
  <Relationship Id="rId375" Type="http://schemas.openxmlformats.org/officeDocument/2006/relationships/slide" Target="slides/slide373.xml"/>
  <Relationship Id="rId376" Type="http://schemas.openxmlformats.org/officeDocument/2006/relationships/slide" Target="slides/slide374.xml"/>
  <Relationship Id="rId377" Type="http://schemas.openxmlformats.org/officeDocument/2006/relationships/slide" Target="slides/slide375.xml"/>
  <Relationship Id="rId378" Type="http://schemas.openxmlformats.org/officeDocument/2006/relationships/slide" Target="slides/slide376.xml"/>
  <Relationship Id="rId379" Type="http://schemas.openxmlformats.org/officeDocument/2006/relationships/slide" Target="slides/slide377.xml"/>
  <Relationship Id="rId380" Type="http://schemas.openxmlformats.org/officeDocument/2006/relationships/slide" Target="slides/slide378.xml"/>
  <Relationship Id="rId381" Type="http://schemas.openxmlformats.org/officeDocument/2006/relationships/slide" Target="slides/slide379.xml"/>
  <Relationship Id="rId382" Type="http://schemas.openxmlformats.org/officeDocument/2006/relationships/slide" Target="slides/slide380.xml"/>
  <Relationship Id="rId383" Type="http://schemas.openxmlformats.org/officeDocument/2006/relationships/slide" Target="slides/slide381.xml"/>
  <Relationship Id="rId384" Type="http://schemas.openxmlformats.org/officeDocument/2006/relationships/slide" Target="slides/slide382.xml"/>
  <Relationship Id="rId385" Type="http://schemas.openxmlformats.org/officeDocument/2006/relationships/slide" Target="slides/slide383.xml"/>
  <Relationship Id="rId386" Type="http://schemas.openxmlformats.org/officeDocument/2006/relationships/slide" Target="slides/slide384.xml"/>
  <Relationship Id="rId387" Type="http://schemas.openxmlformats.org/officeDocument/2006/relationships/slide" Target="slides/slide385.xml"/>
  <Relationship Id="rId388" Type="http://schemas.openxmlformats.org/officeDocument/2006/relationships/slide" Target="slides/slide386.xml"/>
  <Relationship Id="rId389" Type="http://schemas.openxmlformats.org/officeDocument/2006/relationships/slide" Target="slides/slide387.xml"/>
  <Relationship Id="rId390" Type="http://schemas.openxmlformats.org/officeDocument/2006/relationships/slide" Target="slides/slide388.xml"/>
  <Relationship Id="rId391" Type="http://schemas.openxmlformats.org/officeDocument/2006/relationships/slide" Target="slides/slide389.xml"/>
  <Relationship Id="rId392" Type="http://schemas.openxmlformats.org/officeDocument/2006/relationships/slide" Target="slides/slide390.xml"/>
  <Relationship Id="rId393" Type="http://schemas.openxmlformats.org/officeDocument/2006/relationships/slide" Target="slides/slide391.xml"/>
  <Relationship Id="rId394" Type="http://schemas.openxmlformats.org/officeDocument/2006/relationships/slide" Target="slides/slide392.xml"/>
  <Relationship Id="rId395" Type="http://schemas.openxmlformats.org/officeDocument/2006/relationships/slide" Target="slides/slide393.xml"/>
  <Relationship Id="rId396" Type="http://schemas.openxmlformats.org/officeDocument/2006/relationships/slide" Target="slides/slide394.xml"/>
  <Relationship Id="rId397" Type="http://schemas.openxmlformats.org/officeDocument/2006/relationships/slide" Target="slides/slide395.xml"/>
  <Relationship Id="rId398" Type="http://schemas.openxmlformats.org/officeDocument/2006/relationships/slide" Target="slides/slide396.xml"/>
  <Relationship Id="rId399" Type="http://schemas.openxmlformats.org/officeDocument/2006/relationships/slide" Target="slides/slide397.xml"/>
  <Relationship Id="rId400" Type="http://schemas.openxmlformats.org/officeDocument/2006/relationships/slide" Target="slides/slide398.xml"/>
  <Relationship Id="rId401" Type="http://schemas.openxmlformats.org/officeDocument/2006/relationships/slide" Target="slides/slide399.xml"/>
  <Relationship Id="rId402" Type="http://schemas.openxmlformats.org/officeDocument/2006/relationships/slide" Target="slides/slide400.xml"/>
  <Relationship Id="rId403" Type="http://schemas.openxmlformats.org/officeDocument/2006/relationships/slide" Target="slides/slide401.xml"/>
  <Relationship Id="rId404" Type="http://schemas.openxmlformats.org/officeDocument/2006/relationships/slide" Target="slides/slide402.xml"/>
  <Relationship Id="rId405" Type="http://schemas.openxmlformats.org/officeDocument/2006/relationships/slide" Target="slides/slide403.xml"/>
  <Relationship Id="rId406" Type="http://schemas.openxmlformats.org/officeDocument/2006/relationships/slide" Target="slides/slide404.xml"/>
  <Relationship Id="rId407" Type="http://schemas.openxmlformats.org/officeDocument/2006/relationships/slide" Target="slides/slide405.xml"/>
  <Relationship Id="rId408" Type="http://schemas.openxmlformats.org/officeDocument/2006/relationships/slide" Target="slides/slide406.xml"/>
  <Relationship Id="rId409" Type="http://schemas.openxmlformats.org/officeDocument/2006/relationships/slide" Target="slides/slide407.xml"/>
  <Relationship Id="rId410" Type="http://schemas.openxmlformats.org/officeDocument/2006/relationships/slide" Target="slides/slide408.xml"/>
  <Relationship Id="rId411" Type="http://schemas.openxmlformats.org/officeDocument/2006/relationships/slide" Target="slides/slide409.xml"/>
  <Relationship Id="rId412" Type="http://schemas.openxmlformats.org/officeDocument/2006/relationships/slide" Target="slides/slide410.xml"/>
  <Relationship Id="rId413" Type="http://schemas.openxmlformats.org/officeDocument/2006/relationships/slide" Target="slides/slide411.xml"/>
  <Relationship Id="rId414" Type="http://schemas.openxmlformats.org/officeDocument/2006/relationships/slide" Target="slides/slide412.xml"/>
  <Relationship Id="rId415" Type="http://schemas.openxmlformats.org/officeDocument/2006/relationships/slide" Target="slides/slide413.xml"/>
  <Relationship Id="rId416" Type="http://schemas.openxmlformats.org/officeDocument/2006/relationships/slide" Target="slides/slide414.xml"/>
  <Relationship Id="rId417" Type="http://schemas.openxmlformats.org/officeDocument/2006/relationships/slide" Target="slides/slide415.xml"/>
  <Relationship Id="rId418" Type="http://schemas.openxmlformats.org/officeDocument/2006/relationships/slide" Target="slides/slide416.xml"/>
  <Relationship Id="rId419" Type="http://schemas.openxmlformats.org/officeDocument/2006/relationships/slide" Target="slides/slide417.xml"/>
  <Relationship Id="rId420" Type="http://schemas.openxmlformats.org/officeDocument/2006/relationships/slide" Target="slides/slide418.xml"/>
  <Relationship Id="rId421" Type="http://schemas.openxmlformats.org/officeDocument/2006/relationships/slide" Target="slides/slide419.xml"/>
  <Relationship Id="rId422" Type="http://schemas.openxmlformats.org/officeDocument/2006/relationships/slide" Target="slides/slide420.xml"/>
  <Relationship Id="rId423" Type="http://schemas.openxmlformats.org/officeDocument/2006/relationships/slide" Target="slides/slide421.xml"/>
  <Relationship Id="rId424" Type="http://schemas.openxmlformats.org/officeDocument/2006/relationships/slide" Target="slides/slide422.xml"/>
  <Relationship Id="rId425" Type="http://schemas.openxmlformats.org/officeDocument/2006/relationships/slide" Target="slides/slide423.xml"/>
  <Relationship Id="rId426" Type="http://schemas.openxmlformats.org/officeDocument/2006/relationships/slide" Target="slides/slide424.xml"/>
  <Relationship Id="rId427" Type="http://schemas.openxmlformats.org/officeDocument/2006/relationships/slide" Target="slides/slide425.xml"/>
  <Relationship Id="rId428" Type="http://schemas.openxmlformats.org/officeDocument/2006/relationships/slide" Target="slides/slide426.xml"/>
  <Relationship Id="rId429" Type="http://schemas.openxmlformats.org/officeDocument/2006/relationships/slide" Target="slides/slide427.xml"/>
  <Relationship Id="rId430" Type="http://schemas.openxmlformats.org/officeDocument/2006/relationships/slide" Target="slides/slide428.xml"/>
  <Relationship Id="rId431" Type="http://schemas.openxmlformats.org/officeDocument/2006/relationships/slide" Target="slides/slide429.xml"/>
  <Relationship Id="rId432" Type="http://schemas.openxmlformats.org/officeDocument/2006/relationships/presProps" Target="presProps.xml"/>
  <Relationship Id="rId433" Type="http://schemas.openxmlformats.org/officeDocument/2006/relationships/viewProps" Target="viewProps.xml"/>
  <Relationship Id="rId434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2111765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dor_candle_jars1.jpg"/>
  <Relationship Id="rId3" Type="http://schemas.openxmlformats.org/officeDocument/2006/relationships/image" Target="../media/qrcode2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08_Rani-Baker19.jpg"/>
  <Relationship Id="rId3" Type="http://schemas.openxmlformats.org/officeDocument/2006/relationships/image" Target="../media/6dc84a3c20.pn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1_Roja199.jpg"/>
  <Relationship Id="rId3" Type="http://schemas.openxmlformats.org/officeDocument/2006/relationships/image" Target="../media/873e579e200.pn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1_Luisa-Melo201.jpg"/>
  <Relationship Id="rId3" Type="http://schemas.openxmlformats.org/officeDocument/2006/relationships/image" Target="../media/fd6b7bf6202.pn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1_Rocio203.jpg"/>
  <Relationship Id="rId3" Type="http://schemas.openxmlformats.org/officeDocument/2006/relationships/image" Target="../media/c5d4d832204.pn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05.jpg"/>
  <Relationship Id="rId3" Type="http://schemas.openxmlformats.org/officeDocument/2006/relationships/image" Target="../media/5f279f69206.pn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4_Roxanna-Delgado-Trujillo207.jpg"/>
  <Relationship Id="rId3" Type="http://schemas.openxmlformats.org/officeDocument/2006/relationships/image" Target="../media/5986ffa9208.pn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4_Jessica-Hadassa209.jpg"/>
  <Relationship Id="rId3" Type="http://schemas.openxmlformats.org/officeDocument/2006/relationships/image" Target="../media/4366e387210.pn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4_Caio-Siqueira211.jpg"/>
  <Relationship Id="rId3" Type="http://schemas.openxmlformats.org/officeDocument/2006/relationships/image" Target="../media/29972bf8212.pn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4_Care-Hansen213.jpg"/>
  <Relationship Id="rId3" Type="http://schemas.openxmlformats.org/officeDocument/2006/relationships/image" Target="../media/3a38c95d214.pn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5_Kamylla-Faiao-de-Oliveira215.jpg"/>
  <Relationship Id="rId3" Type="http://schemas.openxmlformats.org/officeDocument/2006/relationships/image" Target="../media/f580f7c1216.pn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6_Rudy-Blancanieves217.jpg"/>
  <Relationship Id="rId3" Type="http://schemas.openxmlformats.org/officeDocument/2006/relationships/image" Target="../media/2c3fa78e218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08_Vivian-Maldonado21.jpg"/>
  <Relationship Id="rId3" Type="http://schemas.openxmlformats.org/officeDocument/2006/relationships/image" Target="../media/3df2728022.pn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7_Ashley-de-Freitas219.jpg"/>
  <Relationship Id="rId3" Type="http://schemas.openxmlformats.org/officeDocument/2006/relationships/image" Target="../media/5662ccde220.pn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8_Tripp-Schultz221.jpg"/>
  <Relationship Id="rId3" Type="http://schemas.openxmlformats.org/officeDocument/2006/relationships/image" Target="../media/535e69e0222.pn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23.jpg"/>
  <Relationship Id="rId3" Type="http://schemas.openxmlformats.org/officeDocument/2006/relationships/image" Target="../media/96ed3af6224.pn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21_Bella-de-Paris225.jpg"/>
  <Relationship Id="rId3" Type="http://schemas.openxmlformats.org/officeDocument/2006/relationships/image" Target="../media/3810f632226.pn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22_Teresa-Fuenmayor227.jpg"/>
  <Relationship Id="rId3" Type="http://schemas.openxmlformats.org/officeDocument/2006/relationships/image" Target="../media/3f1c846c228.pn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22_Aylen-Loto229.jpg"/>
  <Relationship Id="rId3" Type="http://schemas.openxmlformats.org/officeDocument/2006/relationships/image" Target="../media/f34c362a230.pn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24_Amber-Minor231.jpg"/>
  <Relationship Id="rId3" Type="http://schemas.openxmlformats.org/officeDocument/2006/relationships/image" Target="../media/cbe9b456232.pn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33.jpg"/>
  <Relationship Id="rId3" Type="http://schemas.openxmlformats.org/officeDocument/2006/relationships/image" Target="../media/7f9bc342234.pn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35.jpg"/>
  <Relationship Id="rId3" Type="http://schemas.openxmlformats.org/officeDocument/2006/relationships/image" Target="../media/15704f97236.pn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25_Izabelly-Kalahary237.jpg"/>
  <Relationship Id="rId3" Type="http://schemas.openxmlformats.org/officeDocument/2006/relationships/image" Target="../media/18b8acf8238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08_Chyna-Long23.jpg"/>
  <Relationship Id="rId3" Type="http://schemas.openxmlformats.org/officeDocument/2006/relationships/image" Target="../media/05f5cd2424.pn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25_Katya-Mikhailova239.jpg"/>
  <Relationship Id="rId3" Type="http://schemas.openxmlformats.org/officeDocument/2006/relationships/image" Target="../media/b9a4a003240.pn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41.jpg"/>
  <Relationship Id="rId3" Type="http://schemas.openxmlformats.org/officeDocument/2006/relationships/image" Target="../media/b23fe005242.pn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27_Meghan-Riley-Lewis243.jpg"/>
  <Relationship Id="rId3" Type="http://schemas.openxmlformats.org/officeDocument/2006/relationships/image" Target="../media/9ae30691244.pn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27_Paola-Portillo245.jpg"/>
  <Relationship Id="rId3" Type="http://schemas.openxmlformats.org/officeDocument/2006/relationships/image" Target="../media/82978cca246.pn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29_Manu-Diniz247.jpg"/>
  <Relationship Id="rId3" Type="http://schemas.openxmlformats.org/officeDocument/2006/relationships/image" Target="../media/b38b982e248.pn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49.jpg"/>
  <Relationship Id="rId3" Type="http://schemas.openxmlformats.org/officeDocument/2006/relationships/image" Target="../media/fc9b5d53250.pn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30_Jay-Unchuan251.jpg"/>
  <Relationship Id="rId3" Type="http://schemas.openxmlformats.org/officeDocument/2006/relationships/image" Target="../media/91fa495c252.pn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30_Lexus-Walker253.jpg"/>
  <Relationship Id="rId3" Type="http://schemas.openxmlformats.org/officeDocument/2006/relationships/image" Target="../media/68904a15254.pn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31_Warha255.jpg"/>
  <Relationship Id="rId3" Type="http://schemas.openxmlformats.org/officeDocument/2006/relationships/image" Target="../media/e09bca69256.pn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57.jpg"/>
  <Relationship Id="rId3" Type="http://schemas.openxmlformats.org/officeDocument/2006/relationships/image" Target="../media/2e39731c258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5.jpg"/>
  <Relationship Id="rId3" Type="http://schemas.openxmlformats.org/officeDocument/2006/relationships/image" Target="../media/e7986de526.pn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59.jpg"/>
  <Relationship Id="rId3" Type="http://schemas.openxmlformats.org/officeDocument/2006/relationships/image" Target="../media/eaabe8bc260.pn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01_Kitty-Monroe261.jpg"/>
  <Relationship Id="rId3" Type="http://schemas.openxmlformats.org/officeDocument/2006/relationships/image" Target="../media/2871c670262.pn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03_Laila-Ketellen263.jpg"/>
  <Relationship Id="rId3" Type="http://schemas.openxmlformats.org/officeDocument/2006/relationships/image" Target="../media/95476f5d264.pn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65.jpg"/>
  <Relationship Id="rId3" Type="http://schemas.openxmlformats.org/officeDocument/2006/relationships/image" Target="../media/e5063d07266.pn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05_Eduara-Dutra-Silva267.jpg"/>
  <Relationship Id="rId3" Type="http://schemas.openxmlformats.org/officeDocument/2006/relationships/image" Target="../media/fca4e15f268.pn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05_Lola269.jpg"/>
  <Relationship Id="rId3" Type="http://schemas.openxmlformats.org/officeDocument/2006/relationships/image" Target="../media/16dab336270.pn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06_Estrela-Souza271.jpg"/>
  <Relationship Id="rId3" Type="http://schemas.openxmlformats.org/officeDocument/2006/relationships/image" Target="../media/a41a372f272.pn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06_Gaby-Ortiz273.jpg"/>
  <Relationship Id="rId3" Type="http://schemas.openxmlformats.org/officeDocument/2006/relationships/image" Target="../media/d23ba9cf274.pn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75.jpg"/>
  <Relationship Id="rId3" Type="http://schemas.openxmlformats.org/officeDocument/2006/relationships/image" Target="../media/78643209276.pn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77.jpg"/>
  <Relationship Id="rId3" Type="http://schemas.openxmlformats.org/officeDocument/2006/relationships/image" Target="../media/481a2944278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2_Corei-Hall27.jpg"/>
  <Relationship Id="rId3" Type="http://schemas.openxmlformats.org/officeDocument/2006/relationships/image" Target="../media/592654e628.pn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08_Katiuska_Cedeno279.jpg"/>
  <Relationship Id="rId3" Type="http://schemas.openxmlformats.org/officeDocument/2006/relationships/image" Target="../media/2200e018280.pn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09_Sofia-Oliveira281.jpg"/>
  <Relationship Id="rId3" Type="http://schemas.openxmlformats.org/officeDocument/2006/relationships/image" Target="../media/076d8020282.pn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83.jpg"/>
  <Relationship Id="rId3" Type="http://schemas.openxmlformats.org/officeDocument/2006/relationships/image" Target="../media/2010d42b284.pn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0_Giovana-Souza285.jpg"/>
  <Relationship Id="rId3" Type="http://schemas.openxmlformats.org/officeDocument/2006/relationships/image" Target="../media/4e9fed09286.pn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1_Miriam-Nohemi-Rios-Rios287.jpg"/>
  <Relationship Id="rId3" Type="http://schemas.openxmlformats.org/officeDocument/2006/relationships/image" Target="../media/c0eb43d6288.pn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1_Antonina-Babkina289.jpg"/>
  <Relationship Id="rId3" Type="http://schemas.openxmlformats.org/officeDocument/2006/relationships/image" Target="../media/aee960a4290.pn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91.jpg"/>
  <Relationship Id="rId3" Type="http://schemas.openxmlformats.org/officeDocument/2006/relationships/image" Target="../media/314a60b3292.pn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93.jpg"/>
  <Relationship Id="rId3" Type="http://schemas.openxmlformats.org/officeDocument/2006/relationships/image" Target="../media/1c1b63b1294.pn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95.jpg"/>
  <Relationship Id="rId3" Type="http://schemas.openxmlformats.org/officeDocument/2006/relationships/image" Target="../media/a7b8533f296.pn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3_Bunitinha297.jpg"/>
  <Relationship Id="rId3" Type="http://schemas.openxmlformats.org/officeDocument/2006/relationships/image" Target="../media/1ef13b36298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2_Cris-Velazquez29.jpg"/>
  <Relationship Id="rId3" Type="http://schemas.openxmlformats.org/officeDocument/2006/relationships/image" Target="../media/2b8939eb30.pn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3_Cristina-Ramires299.jpg"/>
  <Relationship Id="rId3" Type="http://schemas.openxmlformats.org/officeDocument/2006/relationships/image" Target="../media/0ecedc12300.pn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4_Samantha-Fonseca301.jpg"/>
  <Relationship Id="rId3" Type="http://schemas.openxmlformats.org/officeDocument/2006/relationships/image" Target="../media/dc0ea860302.pn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5_Blaire-Crits-Christoph303.jpg"/>
  <Relationship Id="rId3" Type="http://schemas.openxmlformats.org/officeDocument/2006/relationships/image" Target="../media/aac7654d304.pn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6_Mayla-Rafaela-Martins305.jpg"/>
  <Relationship Id="rId3" Type="http://schemas.openxmlformats.org/officeDocument/2006/relationships/image" Target="../media/d5086239306.pn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07.jpg"/>
  <Relationship Id="rId3" Type="http://schemas.openxmlformats.org/officeDocument/2006/relationships/image" Target="../media/0cba1974308.pn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8_Giselle-Stone309.jpg"/>
  <Relationship Id="rId3" Type="http://schemas.openxmlformats.org/officeDocument/2006/relationships/image" Target="../media/b504ce89310.pn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19_Effy-Delith311.jpg"/>
  <Relationship Id="rId3" Type="http://schemas.openxmlformats.org/officeDocument/2006/relationships/image" Target="../media/706824a4312.pn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20_Diva-Reina-de-los-Santos-Contreras313.jpg"/>
  <Relationship Id="rId3" Type="http://schemas.openxmlformats.org/officeDocument/2006/relationships/image" Target="../media/fa7243e1314.pn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21_Gigi-Elizabeth-Iyob315.jpg"/>
  <Relationship Id="rId3" Type="http://schemas.openxmlformats.org/officeDocument/2006/relationships/image" Target="../media/228857ac316.pn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22_Kelly-Sousa317.jpg"/>
  <Relationship Id="rId3" Type="http://schemas.openxmlformats.org/officeDocument/2006/relationships/image" Target="../media/62cc1d15318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3_Dulce-Maria31.jpg"/>
  <Relationship Id="rId3" Type="http://schemas.openxmlformats.org/officeDocument/2006/relationships/image" Target="../media/f2b4e65f32.pn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19.jpg"/>
  <Relationship Id="rId3" Type="http://schemas.openxmlformats.org/officeDocument/2006/relationships/image" Target="../media/e394d8b9320.pn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23_Yeliz-Ada321.jpg"/>
  <Relationship Id="rId3" Type="http://schemas.openxmlformats.org/officeDocument/2006/relationships/image" Target="../media/b55db463322.pn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24_Quin-Joy323.jpg"/>
  <Relationship Id="rId3" Type="http://schemas.openxmlformats.org/officeDocument/2006/relationships/image" Target="../media/a326a8a3324.pn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24_James-Moen325.jpg"/>
  <Relationship Id="rId3" Type="http://schemas.openxmlformats.org/officeDocument/2006/relationships/image" Target="../media/8e2903e2326.pn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26_Sasha-Williams327.jpg"/>
  <Relationship Id="rId3" Type="http://schemas.openxmlformats.org/officeDocument/2006/relationships/image" Target="../media/4360d4e7328.pn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26_Alessandra-De-Marzo329.jpg"/>
  <Relationship Id="rId3" Type="http://schemas.openxmlformats.org/officeDocument/2006/relationships/image" Target="../media/29151d71330.pn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28_Simi331.jpg"/>
  <Relationship Id="rId3" Type="http://schemas.openxmlformats.org/officeDocument/2006/relationships/image" Target="../media/149f7933332.pn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33.jpg"/>
  <Relationship Id="rId3" Type="http://schemas.openxmlformats.org/officeDocument/2006/relationships/image" Target="../media/619651a7334.pn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35.jpg"/>
  <Relationship Id="rId3" Type="http://schemas.openxmlformats.org/officeDocument/2006/relationships/image" Target="../media/b1e0ba7e336.pn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30_Jasuhara-Gissell-Brown-Dixon337.jpg"/>
  <Relationship Id="rId3" Type="http://schemas.openxmlformats.org/officeDocument/2006/relationships/image" Target="../media/4cc39b63338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3_Dominic-Dupree33.jpg"/>
  <Relationship Id="rId3" Type="http://schemas.openxmlformats.org/officeDocument/2006/relationships/image" Target="../media/f180da8234.pn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39.jpg"/>
  <Relationship Id="rId3" Type="http://schemas.openxmlformats.org/officeDocument/2006/relationships/image" Target="../media/b01c1e14340.pn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31_Amanda-Soares341.jpg"/>
  <Relationship Id="rId3" Type="http://schemas.openxmlformats.org/officeDocument/2006/relationships/image" Target="../media/f13a8450342.pn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43.jpg"/>
  <Relationship Id="rId3" Type="http://schemas.openxmlformats.org/officeDocument/2006/relationships/image" Target="../media/4fc48d0d344.pn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45.jpg"/>
  <Relationship Id="rId3" Type="http://schemas.openxmlformats.org/officeDocument/2006/relationships/image" Target="../media/0acacd63346.pn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31_Dianny-Caballero-Gonzales347.jpg"/>
  <Relationship Id="rId3" Type="http://schemas.openxmlformats.org/officeDocument/2006/relationships/image" Target="../media/0467aa6c348.pn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1_31_Kathy-Otter349.jpg"/>
  <Relationship Id="rId3" Type="http://schemas.openxmlformats.org/officeDocument/2006/relationships/image" Target="../media/2af13f72350.pn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01_Na351.jpg"/>
  <Relationship Id="rId3" Type="http://schemas.openxmlformats.org/officeDocument/2006/relationships/image" Target="../media/84968011352.pn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53.jpg"/>
  <Relationship Id="rId3" Type="http://schemas.openxmlformats.org/officeDocument/2006/relationships/image" Target="../media/54a6a1ec354.pn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02_Helen-Garcia-Artelles355.jpg"/>
  <Relationship Id="rId3" Type="http://schemas.openxmlformats.org/officeDocument/2006/relationships/image" Target="../media/4deb53b5356.pn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04_Luma-Barcelos357.jpg"/>
  <Relationship Id="rId3" Type="http://schemas.openxmlformats.org/officeDocument/2006/relationships/image" Target="../media/4e8ad148358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5.jpg"/>
  <Relationship Id="rId3" Type="http://schemas.openxmlformats.org/officeDocument/2006/relationships/image" Target="../media/10fdc12d36.pn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02_Cecilia-Gentili359.jpg"/>
  <Relationship Id="rId3" Type="http://schemas.openxmlformats.org/officeDocument/2006/relationships/image" Target="../media/80903d57360.pn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08_Nex-Benedict361.jpg"/>
  <Relationship Id="rId3" Type="http://schemas.openxmlformats.org/officeDocument/2006/relationships/image" Target="../media/7ffac810362.pn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63.jpg"/>
  <Relationship Id="rId3" Type="http://schemas.openxmlformats.org/officeDocument/2006/relationships/image" Target="../media/e8a713ec364.pn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65.jpg"/>
  <Relationship Id="rId3" Type="http://schemas.openxmlformats.org/officeDocument/2006/relationships/image" Target="../media/439598be366.pn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13_Eliza-Cortez367.jpg"/>
  <Relationship Id="rId3" Type="http://schemas.openxmlformats.org/officeDocument/2006/relationships/image" Target="../media/f7f11d9d368.pn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14_Erin-Sylvia-Sorrell369.jpg"/>
  <Relationship Id="rId3" Type="http://schemas.openxmlformats.org/officeDocument/2006/relationships/image" Target="../media/eeae3084370.pn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15_Simsim371.jpg"/>
  <Relationship Id="rId3" Type="http://schemas.openxmlformats.org/officeDocument/2006/relationships/image" Target="../media/eb308c62372.pn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15_Jazmin-Zambrano-Horna373.jpg"/>
  <Relationship Id="rId3" Type="http://schemas.openxmlformats.org/officeDocument/2006/relationships/image" Target="../media/e167b1e1374.pn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15_Devaly-Vilchis-Larios-La-Pepona375.jpg"/>
  <Relationship Id="rId3" Type="http://schemas.openxmlformats.org/officeDocument/2006/relationships/image" Target="../media/7a96988f376.pn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16_Petra-Cacoj377.jpg"/>
  <Relationship Id="rId3" Type="http://schemas.openxmlformats.org/officeDocument/2006/relationships/image" Target="../media/a15774bc37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4_Anee-Roberson37.jpg"/>
  <Relationship Id="rId3" Type="http://schemas.openxmlformats.org/officeDocument/2006/relationships/image" Target="../media/e4a4aaf138.pn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79.jpg"/>
  <Relationship Id="rId3" Type="http://schemas.openxmlformats.org/officeDocument/2006/relationships/image" Target="../media/062128cd380.pn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17_Hellen-de-Roma381.jpg"/>
  <Relationship Id="rId3" Type="http://schemas.openxmlformats.org/officeDocument/2006/relationships/image" Target="../media/b24f8e8b382.pn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83.jpg"/>
  <Relationship Id="rId3" Type="http://schemas.openxmlformats.org/officeDocument/2006/relationships/image" Target="../media/18566ce1384.pn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0_Noah-Jackson-Chase385.jpg"/>
  <Relationship Id="rId3" Type="http://schemas.openxmlformats.org/officeDocument/2006/relationships/image" Target="../media/1fea8976386.pn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1_Vanessa387.jpg"/>
  <Relationship Id="rId3" Type="http://schemas.openxmlformats.org/officeDocument/2006/relationships/image" Target="../media/33f11f7f388.pn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1_G-Ferreira-Gomes389.jpg"/>
  <Relationship Id="rId3" Type="http://schemas.openxmlformats.org/officeDocument/2006/relationships/image" Target="../media/5a89bd76390.pn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3_Angelique-Villarreal391.jpg"/>
  <Relationship Id="rId3" Type="http://schemas.openxmlformats.org/officeDocument/2006/relationships/image" Target="../media/e68845af392.pn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3_Keylin-Oana-Soriano393.jpg"/>
  <Relationship Id="rId3" Type="http://schemas.openxmlformats.org/officeDocument/2006/relationships/image" Target="../media/93d7c952394.pn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95.jpg"/>
  <Relationship Id="rId3" Type="http://schemas.openxmlformats.org/officeDocument/2006/relationships/image" Target="../media/19a5002a396.pn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4_Haila-Vitoria397.jpg"/>
  <Relationship Id="rId3" Type="http://schemas.openxmlformats.org/officeDocument/2006/relationships/image" Target="../media/e431c10f398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.jpg"/>
  <Relationship Id="rId3" Type="http://schemas.openxmlformats.org/officeDocument/2006/relationships/image" Target="../media/b32563454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4_Choi-Pabillo39.jpg"/>
  <Relationship Id="rId3" Type="http://schemas.openxmlformats.org/officeDocument/2006/relationships/image" Target="../media/55fed2f240.pn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99.jpg"/>
  <Relationship Id="rId3" Type="http://schemas.openxmlformats.org/officeDocument/2006/relationships/image" Target="../media/f2290df5400.pn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5_Jaquelline-Barbie-Gutierrez401.jpg"/>
  <Relationship Id="rId3" Type="http://schemas.openxmlformats.org/officeDocument/2006/relationships/image" Target="../media/4dbfc296402.pn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5_Teresa-Murillo403.jpg"/>
  <Relationship Id="rId3" Type="http://schemas.openxmlformats.org/officeDocument/2006/relationships/image" Target="../media/8946d298404.pn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5_Pamela-Andressa405.jpg"/>
  <Relationship Id="rId3" Type="http://schemas.openxmlformats.org/officeDocument/2006/relationships/image" Target="../media/1996b3de406.pn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07.jpg"/>
  <Relationship Id="rId3" Type="http://schemas.openxmlformats.org/officeDocument/2006/relationships/image" Target="../media/e08eb843408.pn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6_Sirena-Miller409.jpg"/>
  <Relationship Id="rId3" Type="http://schemas.openxmlformats.org/officeDocument/2006/relationships/image" Target="../media/6371d9cc410.pn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7_Ashton-Myles-Clatterbuck411.jpg"/>
  <Relationship Id="rId3" Type="http://schemas.openxmlformats.org/officeDocument/2006/relationships/image" Target="../media/cb3980d0412.pn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7_Alexa-Arriaga-Marquez413.jpg"/>
  <Relationship Id="rId3" Type="http://schemas.openxmlformats.org/officeDocument/2006/relationships/image" Target="../media/3067afe9414.pn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7_Devanny-Garcia415.jpg"/>
  <Relationship Id="rId3" Type="http://schemas.openxmlformats.org/officeDocument/2006/relationships/image" Target="../media/5ad3e637416.pn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17.jpg"/>
  <Relationship Id="rId3" Type="http://schemas.openxmlformats.org/officeDocument/2006/relationships/image" Target="../media/5464cd2f418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1.jpg"/>
  <Relationship Id="rId3" Type="http://schemas.openxmlformats.org/officeDocument/2006/relationships/image" Target="../media/5c910db542.pn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19.jpg"/>
  <Relationship Id="rId3" Type="http://schemas.openxmlformats.org/officeDocument/2006/relationships/image" Target="../media/610b458a420.pn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9_Righteous-Torrence-TK-Hill421.jpg"/>
  <Relationship Id="rId3" Type="http://schemas.openxmlformats.org/officeDocument/2006/relationships/image" Target="../media/911f9dfc422.pn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23.jpg"/>
  <Relationship Id="rId3" Type="http://schemas.openxmlformats.org/officeDocument/2006/relationships/image" Target="../media/2460d82c424.png"/>
</Relationships>

</file>

<file path=ppt/slides/_rels/slide2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2_29_Queen-Uwuseb425.jpg"/>
  <Relationship Id="rId3" Type="http://schemas.openxmlformats.org/officeDocument/2006/relationships/image" Target="../media/a7bd5202426.png"/>
</Relationships>

</file>

<file path=ppt/slides/_rels/slide2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01_Devora427.jpg"/>
  <Relationship Id="rId3" Type="http://schemas.openxmlformats.org/officeDocument/2006/relationships/image" Target="../media/b2e4b6e4428.png"/>
</Relationships>

</file>

<file path=ppt/slides/_rels/slide2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01_Shaina-Bayabay429.jpg"/>
  <Relationship Id="rId3" Type="http://schemas.openxmlformats.org/officeDocument/2006/relationships/image" Target="../media/2b574f1e430.png"/>
</Relationships>

</file>

<file path=ppt/slides/_rels/slide2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02_Reyna-Hernandez431.jpg"/>
  <Relationship Id="rId3" Type="http://schemas.openxmlformats.org/officeDocument/2006/relationships/image" Target="../media/5954cca4432.png"/>
</Relationships>

</file>

<file path=ppt/slides/_rels/slide2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02_Noel-Rodrigues-Santos433.jpg"/>
  <Relationship Id="rId3" Type="http://schemas.openxmlformats.org/officeDocument/2006/relationships/image" Target="../media/1b4b8ad3434.png"/>
</Relationships>

</file>

<file path=ppt/slides/_rels/slide2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04_Montserrat-Hernandez435.jpg"/>
  <Relationship Id="rId3" Type="http://schemas.openxmlformats.org/officeDocument/2006/relationships/image" Target="../media/023d6ad4436.png"/>
</Relationships>

</file>

<file path=ppt/slides/_rels/slide2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37.jpg"/>
  <Relationship Id="rId3" Type="http://schemas.openxmlformats.org/officeDocument/2006/relationships/image" Target="../media/41b49983438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5_Goldie-Alleyne43.jpg"/>
  <Relationship Id="rId3" Type="http://schemas.openxmlformats.org/officeDocument/2006/relationships/image" Target="../media/a58f28df44.png"/>
</Relationships>

</file>

<file path=ppt/slides/_rels/slide2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07_Alize-Diaz439.jpg"/>
  <Relationship Id="rId3" Type="http://schemas.openxmlformats.org/officeDocument/2006/relationships/image" Target="../media/b6e5a020440.png"/>
</Relationships>

</file>

<file path=ppt/slides/_rels/slide2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08_Reshma-Khatun441.jpg"/>
  <Relationship Id="rId3" Type="http://schemas.openxmlformats.org/officeDocument/2006/relationships/image" Target="../media/6c97bd19442.png"/>
</Relationships>

</file>

<file path=ppt/slides/_rels/slide2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10_Martha443.jpg"/>
  <Relationship Id="rId3" Type="http://schemas.openxmlformats.org/officeDocument/2006/relationships/image" Target="../media/d14cb24b444.png"/>
</Relationships>

</file>

<file path=ppt/slides/_rels/slide2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45.jpg"/>
  <Relationship Id="rId3" Type="http://schemas.openxmlformats.org/officeDocument/2006/relationships/image" Target="../media/79c64a4d446.png"/>
</Relationships>

</file>

<file path=ppt/slides/_rels/slide2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47.jpg"/>
  <Relationship Id="rId3" Type="http://schemas.openxmlformats.org/officeDocument/2006/relationships/image" Target="../media/90cb5dbe448.png"/>
</Relationships>

</file>

<file path=ppt/slides/_rels/slide2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16_Diamond-Brigman449.jpg"/>
  <Relationship Id="rId3" Type="http://schemas.openxmlformats.org/officeDocument/2006/relationships/image" Target="../media/bbeb8690450.png"/>
</Relationships>

</file>

<file path=ppt/slides/_rels/slide2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16_Jhenifer-Luiza451.jpg"/>
  <Relationship Id="rId3" Type="http://schemas.openxmlformats.org/officeDocument/2006/relationships/image" Target="../media/75cc7582452.png"/>
</Relationships>

</file>

<file path=ppt/slides/_rels/slide2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18_Anastacia-Castillo453.jpg"/>
  <Relationship Id="rId3" Type="http://schemas.openxmlformats.org/officeDocument/2006/relationships/image" Target="../media/ca994c7a454.png"/>
</Relationships>

</file>

<file path=ppt/slides/_rels/slide2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19_Riana455.jpg"/>
  <Relationship Id="rId3" Type="http://schemas.openxmlformats.org/officeDocument/2006/relationships/image" Target="../media/b65e2514456.png"/>
</Relationships>

</file>

<file path=ppt/slides/_rels/slide2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19_Alex-Franco457.jpg"/>
  <Relationship Id="rId3" Type="http://schemas.openxmlformats.org/officeDocument/2006/relationships/image" Target="../media/5d22086c458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6_Valentina-Reis-Rodrigues45.jpg"/>
  <Relationship Id="rId3" Type="http://schemas.openxmlformats.org/officeDocument/2006/relationships/image" Target="../media/efe070f646.png"/>
</Relationships>

</file>

<file path=ppt/slides/_rels/slide2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59.jpg"/>
  <Relationship Id="rId3" Type="http://schemas.openxmlformats.org/officeDocument/2006/relationships/image" Target="../media/c8ae8bcc460.png"/>
</Relationships>

</file>

<file path=ppt/slides/_rels/slide2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20_Barbie-Mucilon461.jpg"/>
  <Relationship Id="rId3" Type="http://schemas.openxmlformats.org/officeDocument/2006/relationships/image" Target="../media/56d2f3f9462.png"/>
</Relationships>

</file>

<file path=ppt/slides/_rels/slide2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20_Meraxes-Medina463.jpg"/>
  <Relationship Id="rId3" Type="http://schemas.openxmlformats.org/officeDocument/2006/relationships/image" Target="../media/b4fc8105464.png"/>
</Relationships>

</file>

<file path=ppt/slides/_rels/slide2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65.jpg"/>
  <Relationship Id="rId3" Type="http://schemas.openxmlformats.org/officeDocument/2006/relationships/image" Target="../media/bfd341a7466.png"/>
</Relationships>

</file>

<file path=ppt/slides/_rels/slide2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21_Flavia-Alves467.jpg"/>
  <Relationship Id="rId3" Type="http://schemas.openxmlformats.org/officeDocument/2006/relationships/image" Target="../media/6c8817a1468.png"/>
</Relationships>

</file>

<file path=ppt/slides/_rels/slide2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69.jpg"/>
  <Relationship Id="rId3" Type="http://schemas.openxmlformats.org/officeDocument/2006/relationships/image" Target="../media/f92f03d9470.png"/>
</Relationships>

</file>

<file path=ppt/slides/_rels/slide2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25_Thaliana-Henao471.jpg"/>
  <Relationship Id="rId3" Type="http://schemas.openxmlformats.org/officeDocument/2006/relationships/image" Target="../media/64759560472.png"/>
</Relationships>

</file>

<file path=ppt/slides/_rels/slide2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73.jpg"/>
  <Relationship Id="rId3" Type="http://schemas.openxmlformats.org/officeDocument/2006/relationships/image" Target="../media/8baab9d3474.png"/>
</Relationships>

</file>

<file path=ppt/slides/_rels/slide2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75.jpg"/>
  <Relationship Id="rId3" Type="http://schemas.openxmlformats.org/officeDocument/2006/relationships/image" Target="../media/423a24a3476.png"/>
</Relationships>

</file>

<file path=ppt/slides/_rels/slide2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77.jpg"/>
  <Relationship Id="rId3" Type="http://schemas.openxmlformats.org/officeDocument/2006/relationships/image" Target="../media/78b20d65478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7.jpg"/>
  <Relationship Id="rId3" Type="http://schemas.openxmlformats.org/officeDocument/2006/relationships/image" Target="../media/2c4a9faf48.png"/>
</Relationships>

</file>

<file path=ppt/slides/_rels/slide2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79.jpg"/>
  <Relationship Id="rId3" Type="http://schemas.openxmlformats.org/officeDocument/2006/relationships/image" Target="../media/27af53bc480.png"/>
</Relationships>

</file>

<file path=ppt/slides/_rels/slide2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81.jpg"/>
  <Relationship Id="rId3" Type="http://schemas.openxmlformats.org/officeDocument/2006/relationships/image" Target="../media/815478f9482.png"/>
</Relationships>

</file>

<file path=ppt/slides/_rels/slide2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3_28_Adrian-Bollinger483.jpg"/>
  <Relationship Id="rId3" Type="http://schemas.openxmlformats.org/officeDocument/2006/relationships/image" Target="../media/0f51ea1c484.png"/>
</Relationships>

</file>

<file path=ppt/slides/_rels/slide2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85.jpg"/>
  <Relationship Id="rId3" Type="http://schemas.openxmlformats.org/officeDocument/2006/relationships/image" Target="../media/24404b97486.png"/>
</Relationships>

</file>

<file path=ppt/slides/_rels/slide2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01_Damaris-Leon487.jpg"/>
  <Relationship Id="rId3" Type="http://schemas.openxmlformats.org/officeDocument/2006/relationships/image" Target="../media/48487ee8488.png"/>
</Relationships>

</file>

<file path=ppt/slides/_rels/slide2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89.jpg"/>
  <Relationship Id="rId3" Type="http://schemas.openxmlformats.org/officeDocument/2006/relationships/image" Target="../media/992f75ec490.png"/>
</Relationships>

</file>

<file path=ppt/slides/_rels/slide2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02_Charlie-Haffray491.jpg"/>
  <Relationship Id="rId3" Type="http://schemas.openxmlformats.org/officeDocument/2006/relationships/image" Target="../media/9e327bd3492.png"/>
</Relationships>

</file>

<file path=ppt/slides/_rels/slide2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03_Tee-Arnold493.jpg"/>
  <Relationship Id="rId3" Type="http://schemas.openxmlformats.org/officeDocument/2006/relationships/image" Target="../media/42acb3bb494.png"/>
</Relationships>

</file>

<file path=ppt/slides/_rels/slide2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05_River-Neveah-Goddard495.jpg"/>
  <Relationship Id="rId3" Type="http://schemas.openxmlformats.org/officeDocument/2006/relationships/image" Target="../media/8dc6180d496.png"/>
</Relationships>

</file>

<file path=ppt/slides/_rels/slide2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06_Betsy-Altamirado-Orrala497.jpg"/>
  <Relationship Id="rId3" Type="http://schemas.openxmlformats.org/officeDocument/2006/relationships/image" Target="../media/9d9bb8fd498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6_River-Paige-Olmsted49.jpg"/>
  <Relationship Id="rId3" Type="http://schemas.openxmlformats.org/officeDocument/2006/relationships/image" Target="../media/5197fd6850.png"/>
</Relationships>

</file>

<file path=ppt/slides/_rels/slide2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07_Gisa-Ribeiro-Lima499.jpg"/>
  <Relationship Id="rId3" Type="http://schemas.openxmlformats.org/officeDocument/2006/relationships/image" Target="../media/f592c456500.png"/>
</Relationships>

</file>

<file path=ppt/slides/_rels/slide2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07_Meredith-Escarlet501.jpg"/>
  <Relationship Id="rId3" Type="http://schemas.openxmlformats.org/officeDocument/2006/relationships/image" Target="../media/93359de4502.png"/>
</Relationships>

</file>

<file path=ppt/slides/_rels/slide2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07_Basil-Brown503.jpg"/>
  <Relationship Id="rId3" Type="http://schemas.openxmlformats.org/officeDocument/2006/relationships/image" Target="../media/944c2ca6504.png"/>
</Relationships>

</file>

<file path=ppt/slides/_rels/slide2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08_Jorrana-Patricia-da-Silva505.jpg"/>
  <Relationship Id="rId3" Type="http://schemas.openxmlformats.org/officeDocument/2006/relationships/image" Target="../media/718e576f506.png"/>
</Relationships>

</file>

<file path=ppt/slides/_rels/slide2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11_Fernanda-Rodriguez-Lara507.jpg"/>
  <Relationship Id="rId3" Type="http://schemas.openxmlformats.org/officeDocument/2006/relationships/image" Target="../media/9eca2e14508.png"/>
</Relationships>

</file>

<file path=ppt/slides/_rels/slide2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11_Joao-Rodrigues509.jpg"/>
  <Relationship Id="rId3" Type="http://schemas.openxmlformats.org/officeDocument/2006/relationships/image" Target="../media/4a605045510.png"/>
</Relationships>

</file>

<file path=ppt/slides/_rels/slide2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11.jpg"/>
  <Relationship Id="rId3" Type="http://schemas.openxmlformats.org/officeDocument/2006/relationships/image" Target="../media/e4b84425512.png"/>
</Relationships>

</file>

<file path=ppt/slides/_rels/slide2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13.jpg"/>
  <Relationship Id="rId3" Type="http://schemas.openxmlformats.org/officeDocument/2006/relationships/image" Target="../media/e873f029514.png"/>
</Relationships>

</file>

<file path=ppt/slides/_rels/slide2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13_Chayene515.jpg"/>
  <Relationship Id="rId3" Type="http://schemas.openxmlformats.org/officeDocument/2006/relationships/image" Target="../media/dfa2f78a516.png"/>
</Relationships>

</file>

<file path=ppt/slides/_rels/slide2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13_Daniele-Miranda-Alves517.jpg"/>
  <Relationship Id="rId3" Type="http://schemas.openxmlformats.org/officeDocument/2006/relationships/image" Target="../media/7d90c60b518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7_Lisa-Love51.jpg"/>
  <Relationship Id="rId3" Type="http://schemas.openxmlformats.org/officeDocument/2006/relationships/image" Target="../media/3858a89052.png"/>
</Relationships>

</file>

<file path=ppt/slides/_rels/slide2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19.jpg"/>
  <Relationship Id="rId3" Type="http://schemas.openxmlformats.org/officeDocument/2006/relationships/image" Target="../media/476d42a5520.png"/>
</Relationships>

</file>

<file path=ppt/slides/_rels/slide2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21.jpg"/>
  <Relationship Id="rId3" Type="http://schemas.openxmlformats.org/officeDocument/2006/relationships/image" Target="../media/45846eaa522.png"/>
</Relationships>

</file>

<file path=ppt/slides/_rels/slide2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17_Samira-Santos523.jpg"/>
  <Relationship Id="rId3" Type="http://schemas.openxmlformats.org/officeDocument/2006/relationships/image" Target="../media/2f9c0293524.png"/>
</Relationships>

</file>

<file path=ppt/slides/_rels/slide2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25.jpg"/>
  <Relationship Id="rId3" Type="http://schemas.openxmlformats.org/officeDocument/2006/relationships/image" Target="../media/309dff53526.png"/>
</Relationships>

</file>

<file path=ppt/slides/_rels/slide2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27.jpg"/>
  <Relationship Id="rId3" Type="http://schemas.openxmlformats.org/officeDocument/2006/relationships/image" Target="../media/a33adfb4528.png"/>
</Relationships>

</file>

<file path=ppt/slides/_rels/slide2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19_Starr-Brown529.jpg"/>
  <Relationship Id="rId3" Type="http://schemas.openxmlformats.org/officeDocument/2006/relationships/image" Target="../media/387817e3530.png"/>
</Relationships>

</file>

<file path=ppt/slides/_rels/slide2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31.jpg"/>
  <Relationship Id="rId3" Type="http://schemas.openxmlformats.org/officeDocument/2006/relationships/image" Target="../media/8c0b1be7532.png"/>
</Relationships>

</file>

<file path=ppt/slides/_rels/slide2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21_Selena-Acuna533.jpg"/>
  <Relationship Id="rId3" Type="http://schemas.openxmlformats.org/officeDocument/2006/relationships/image" Target="../media/b41e298f534.png"/>
</Relationships>

</file>

<file path=ppt/slides/_rels/slide2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21_Valentina-Barrera-Delgado535.jpg"/>
  <Relationship Id="rId3" Type="http://schemas.openxmlformats.org/officeDocument/2006/relationships/image" Target="../media/5d2527e3536.png"/>
</Relationships>

</file>

<file path=ppt/slides/_rels/slide2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37.jpg"/>
  <Relationship Id="rId3" Type="http://schemas.openxmlformats.org/officeDocument/2006/relationships/image" Target="../media/5a408e41538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3.jpg"/>
  <Relationship Id="rId3" Type="http://schemas.openxmlformats.org/officeDocument/2006/relationships/image" Target="../media/9a6537c454.png"/>
</Relationships>

</file>

<file path=ppt/slides/_rels/slide2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22_Radia-Teherin-Utsha539.jpg"/>
  <Relationship Id="rId3" Type="http://schemas.openxmlformats.org/officeDocument/2006/relationships/image" Target="../media/3c87b17f540.png"/>
</Relationships>

</file>

<file path=ppt/slides/_rels/slide2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41.jpg"/>
  <Relationship Id="rId3" Type="http://schemas.openxmlformats.org/officeDocument/2006/relationships/image" Target="../media/555f8947542.png"/>
</Relationships>

</file>

<file path=ppt/slides/_rels/slide2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23_Andrea-Doria-Dos-Passos543.jpg"/>
  <Relationship Id="rId3" Type="http://schemas.openxmlformats.org/officeDocument/2006/relationships/image" Target="../media/f35596ca544.png"/>
</Relationships>

</file>

<file path=ppt/slides/_rels/slide2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24_Yuliana-de-la-Sancha-Guillen545.jpg"/>
  <Relationship Id="rId3" Type="http://schemas.openxmlformats.org/officeDocument/2006/relationships/image" Target="../media/bc2bbc2a546.png"/>
</Relationships>

</file>

<file path=ppt/slides/_rels/slide2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24_Kataleya547.jpg"/>
  <Relationship Id="rId3" Type="http://schemas.openxmlformats.org/officeDocument/2006/relationships/image" Target="../media/9bbd9b5e548.png"/>
</Relationships>

</file>

<file path=ppt/slides/_rels/slide2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25_Marcinha-Ribeiro549.jpg"/>
  <Relationship Id="rId3" Type="http://schemas.openxmlformats.org/officeDocument/2006/relationships/image" Target="../media/e9a1ef38550.png"/>
</Relationships>

</file>

<file path=ppt/slides/_rels/slide2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25_Luciana-Roman551.jpg"/>
  <Relationship Id="rId3" Type="http://schemas.openxmlformats.org/officeDocument/2006/relationships/image" Target="../media/5d74d658552.png"/>
</Relationships>

</file>

<file path=ppt/slides/_rels/slide2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4_29_Allister-Matthews553.jpg"/>
  <Relationship Id="rId3" Type="http://schemas.openxmlformats.org/officeDocument/2006/relationships/image" Target="../media/3cec2cf0554.png"/>
</Relationships>

</file>

<file path=ppt/slides/_rels/slide2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1_Luma-Ferrari555.jpg"/>
  <Relationship Id="rId3" Type="http://schemas.openxmlformats.org/officeDocument/2006/relationships/image" Target="../media/2d50f61f556.png"/>
</Relationships>

</file>

<file path=ppt/slides/_rels/slide2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1_Darri-Moore557.jpg"/>
  <Relationship Id="rId3" Type="http://schemas.openxmlformats.org/officeDocument/2006/relationships/image" Target="../media/40683735558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5.jpg"/>
  <Relationship Id="rId3" Type="http://schemas.openxmlformats.org/officeDocument/2006/relationships/image" Target="../media/1839757656.png"/>
</Relationships>

</file>

<file path=ppt/slides/_rels/slide2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2_Charmy-Fredricks559.jpg"/>
  <Relationship Id="rId3" Type="http://schemas.openxmlformats.org/officeDocument/2006/relationships/image" Target="../media/cb504df1560.png"/>
</Relationships>

</file>

<file path=ppt/slides/_rels/slide2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61.jpg"/>
  <Relationship Id="rId3" Type="http://schemas.openxmlformats.org/officeDocument/2006/relationships/image" Target="../media/2ed6218a562.png"/>
</Relationships>

</file>

<file path=ppt/slides/_rels/slide2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2_Noelia-Kaniri-Encinas563.jpg"/>
  <Relationship Id="rId3" Type="http://schemas.openxmlformats.org/officeDocument/2006/relationships/image" Target="../media/a3518ea3564.png"/>
</Relationships>

</file>

<file path=ppt/slides/_rels/slide2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3_Kita-Bee565.jpg"/>
  <Relationship Id="rId3" Type="http://schemas.openxmlformats.org/officeDocument/2006/relationships/image" Target="../media/88512dae566.png"/>
</Relationships>

</file>

<file path=ppt/slides/_rels/slide2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67.jpg"/>
  <Relationship Id="rId3" Type="http://schemas.openxmlformats.org/officeDocument/2006/relationships/image" Target="../media/cee3e744568.png"/>
</Relationships>

</file>

<file path=ppt/slides/_rels/slide2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69.jpg"/>
  <Relationship Id="rId3" Type="http://schemas.openxmlformats.org/officeDocument/2006/relationships/image" Target="../media/dd63fc79570.png"/>
</Relationships>

</file>

<file path=ppt/slides/_rels/slide2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5_Cassia-Vieira571.jpg"/>
  <Relationship Id="rId3" Type="http://schemas.openxmlformats.org/officeDocument/2006/relationships/image" Target="../media/d5bdd027572.png"/>
</Relationships>

</file>

<file path=ppt/slides/_rels/slide2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73.jpg"/>
  <Relationship Id="rId3" Type="http://schemas.openxmlformats.org/officeDocument/2006/relationships/image" Target="../media/698a38b9574.png"/>
</Relationships>

</file>

<file path=ppt/slides/_rels/slide2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6_Jazlynn-Johnson575.jpg"/>
  <Relationship Id="rId3" Type="http://schemas.openxmlformats.org/officeDocument/2006/relationships/image" Target="../media/5277453c576.png"/>
</Relationships>

</file>

<file path=ppt/slides/_rels/slide2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8_Niomi-Jenkins577.jpg"/>
  <Relationship Id="rId3" Type="http://schemas.openxmlformats.org/officeDocument/2006/relationships/image" Target="../media/0e2beae557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8_Evelin-Sofia-da-Silva57.jpg"/>
  <Relationship Id="rId3" Type="http://schemas.openxmlformats.org/officeDocument/2006/relationships/image" Target="../media/5cbbcc8658.png"/>
</Relationships>

</file>

<file path=ppt/slides/_rels/slide2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7_Tayy-Dior-Thomas579.jpg"/>
  <Relationship Id="rId3" Type="http://schemas.openxmlformats.org/officeDocument/2006/relationships/image" Target="../media/b26be4db580.png"/>
</Relationships>

</file>

<file path=ppt/slides/_rels/slide2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81.jpg"/>
  <Relationship Id="rId3" Type="http://schemas.openxmlformats.org/officeDocument/2006/relationships/image" Target="../media/575b0e7b582.png"/>
</Relationships>

</file>

<file path=ppt/slides/_rels/slide2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09_Tris-Lassablier583.jpg"/>
  <Relationship Id="rId3" Type="http://schemas.openxmlformats.org/officeDocument/2006/relationships/image" Target="../media/0c41b803584.png"/>
</Relationships>

</file>

<file path=ppt/slides/_rels/slide2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85.jpg"/>
  <Relationship Id="rId3" Type="http://schemas.openxmlformats.org/officeDocument/2006/relationships/image" Target="../media/fbf4dea8586.png"/>
</Relationships>

</file>

<file path=ppt/slides/_rels/slide2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87.jpg"/>
  <Relationship Id="rId3" Type="http://schemas.openxmlformats.org/officeDocument/2006/relationships/image" Target="../media/8168590e588.png"/>
</Relationships>

</file>

<file path=ppt/slides/_rels/slide2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14_Jo-Ann-Isaks589.jpg"/>
  <Relationship Id="rId3" Type="http://schemas.openxmlformats.org/officeDocument/2006/relationships/image" Target="../media/83f7df45590.png"/>
</Relationships>

</file>

<file path=ppt/slides/_rels/slide2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15_Michelle-Henry591.jpg"/>
  <Relationship Id="rId3" Type="http://schemas.openxmlformats.org/officeDocument/2006/relationships/image" Target="../media/b08d6ddb592.png"/>
</Relationships>

</file>

<file path=ppt/slides/_rels/slide2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93.jpg"/>
  <Relationship Id="rId3" Type="http://schemas.openxmlformats.org/officeDocument/2006/relationships/image" Target="../media/c6593147594.png"/>
</Relationships>

</file>

<file path=ppt/slides/_rels/slide2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17_Roberta-Marrero595.jpg"/>
  <Relationship Id="rId3" Type="http://schemas.openxmlformats.org/officeDocument/2006/relationships/image" Target="../media/4e7baa14596.png"/>
</Relationships>

</file>

<file path=ppt/slides/_rels/slide2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17_Joshua-Kimo-Rainforest-Laranang-Mellor-Jr597.jpg"/>
  <Relationship Id="rId3" Type="http://schemas.openxmlformats.org/officeDocument/2006/relationships/image" Target="../media/6fb08d50598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.jpg"/>
  <Relationship Id="rId3" Type="http://schemas.openxmlformats.org/officeDocument/2006/relationships/image" Target="../media/75f8d7fc6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9.jpg"/>
  <Relationship Id="rId3" Type="http://schemas.openxmlformats.org/officeDocument/2006/relationships/image" Target="../media/132c604460.png"/>
</Relationships>

</file>

<file path=ppt/slides/_rels/slide3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99.jpg"/>
  <Relationship Id="rId3" Type="http://schemas.openxmlformats.org/officeDocument/2006/relationships/image" Target="../media/13cbba09600.png"/>
</Relationships>

</file>

<file path=ppt/slides/_rels/slide3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01.jpg"/>
  <Relationship Id="rId3" Type="http://schemas.openxmlformats.org/officeDocument/2006/relationships/image" Target="../media/b7fcfaa7602.png"/>
</Relationships>

</file>

<file path=ppt/slides/_rels/slide3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03.jpg"/>
  <Relationship Id="rId3" Type="http://schemas.openxmlformats.org/officeDocument/2006/relationships/image" Target="../media/0d05005b604.png"/>
</Relationships>

</file>

<file path=ppt/slides/_rels/slide3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05.jpg"/>
  <Relationship Id="rId3" Type="http://schemas.openxmlformats.org/officeDocument/2006/relationships/image" Target="../media/02f1a0fd606.png"/>
</Relationships>

</file>

<file path=ppt/slides/_rels/slide3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07.jpg"/>
  <Relationship Id="rId3" Type="http://schemas.openxmlformats.org/officeDocument/2006/relationships/image" Target="../media/15248c8f608.png"/>
</Relationships>

</file>

<file path=ppt/slides/_rels/slide3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09.jpg"/>
  <Relationship Id="rId3" Type="http://schemas.openxmlformats.org/officeDocument/2006/relationships/image" Target="../media/51c45ed2610.png"/>
</Relationships>

</file>

<file path=ppt/slides/_rels/slide3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11.jpg"/>
  <Relationship Id="rId3" Type="http://schemas.openxmlformats.org/officeDocument/2006/relationships/image" Target="../media/e49399a3612.png"/>
</Relationships>

</file>

<file path=ppt/slides/_rels/slide3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13.jpg"/>
  <Relationship Id="rId3" Type="http://schemas.openxmlformats.org/officeDocument/2006/relationships/image" Target="../media/f05df41e614.png"/>
</Relationships>

</file>

<file path=ppt/slides/_rels/slide3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15.jpg"/>
  <Relationship Id="rId3" Type="http://schemas.openxmlformats.org/officeDocument/2006/relationships/image" Target="../media/d327d366616.png"/>
</Relationships>

</file>

<file path=ppt/slides/_rels/slide3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17.jpg"/>
  <Relationship Id="rId3" Type="http://schemas.openxmlformats.org/officeDocument/2006/relationships/image" Target="../media/29f8dddd618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19_Liah-Felix-da-Silva61.jpg"/>
  <Relationship Id="rId3" Type="http://schemas.openxmlformats.org/officeDocument/2006/relationships/image" Target="../media/2a91b3ab62.png"/>
</Relationships>

</file>

<file path=ppt/slides/_rels/slide3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5_28_Jamie-Dooley619.jpg"/>
  <Relationship Id="rId3" Type="http://schemas.openxmlformats.org/officeDocument/2006/relationships/image" Target="../media/c872bdb7620.png"/>
</Relationships>

</file>

<file path=ppt/slides/_rels/slide3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21.jpg"/>
  <Relationship Id="rId3" Type="http://schemas.openxmlformats.org/officeDocument/2006/relationships/image" Target="../media/4b39a983622.png"/>
</Relationships>

</file>

<file path=ppt/slides/_rels/slide3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01_Karabelo-Pudumo623.jpg"/>
  <Relationship Id="rId3" Type="http://schemas.openxmlformats.org/officeDocument/2006/relationships/image" Target="../media/99617f74624.png"/>
</Relationships>

</file>

<file path=ppt/slides/_rels/slide3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03_Duda-Gaucha625.jpg"/>
  <Relationship Id="rId3" Type="http://schemas.openxmlformats.org/officeDocument/2006/relationships/image" Target="../media/37704512626.png"/>
</Relationships>

</file>

<file path=ppt/slides/_rels/slide3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06_Monica-Mancilla627.jpg"/>
  <Relationship Id="rId3" Type="http://schemas.openxmlformats.org/officeDocument/2006/relationships/image" Target="../media/101f042f628.png"/>
</Relationships>

</file>

<file path=ppt/slides/_rels/slide3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29.jpg"/>
  <Relationship Id="rId3" Type="http://schemas.openxmlformats.org/officeDocument/2006/relationships/image" Target="../media/8b177245630.png"/>
</Relationships>

</file>

<file path=ppt/slides/_rels/slide3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08_Luna-Kopola631.jpg"/>
  <Relationship Id="rId3" Type="http://schemas.openxmlformats.org/officeDocument/2006/relationships/image" Target="../media/85ac9ce5632.png"/>
</Relationships>

</file>

<file path=ppt/slides/_rels/slide3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09_Lynn-Conway633.jpg"/>
  <Relationship Id="rId3" Type="http://schemas.openxmlformats.org/officeDocument/2006/relationships/image" Target="../media/aeefb179634.png"/>
</Relationships>

</file>

<file path=ppt/slides/_rels/slide3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35.jpg"/>
  <Relationship Id="rId3" Type="http://schemas.openxmlformats.org/officeDocument/2006/relationships/image" Target="../media/214c850a636.png"/>
</Relationships>

</file>

<file path=ppt/slides/_rels/slide3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13_Gece-Yaniker637.jpg"/>
  <Relationship Id="rId3" Type="http://schemas.openxmlformats.org/officeDocument/2006/relationships/image" Target="../media/c7034be9638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20_Mara-Brandao-dos-Santos63.jpg"/>
  <Relationship Id="rId3" Type="http://schemas.openxmlformats.org/officeDocument/2006/relationships/image" Target="../media/5ef61fab64.png"/>
</Relationships>

</file>

<file path=ppt/slides/_rels/slide3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15_Kenia-Cruz639.jpg"/>
  <Relationship Id="rId3" Type="http://schemas.openxmlformats.org/officeDocument/2006/relationships/image" Target="../media/6f2fb3dc640.png"/>
</Relationships>

</file>

<file path=ppt/slides/_rels/slide3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41.jpg"/>
  <Relationship Id="rId3" Type="http://schemas.openxmlformats.org/officeDocument/2006/relationships/image" Target="../media/26015226642.png"/>
</Relationships>

</file>

<file path=ppt/slides/_rels/slide3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16_Oziel-Branques-dos-Santos643.jpg"/>
  <Relationship Id="rId3" Type="http://schemas.openxmlformats.org/officeDocument/2006/relationships/image" Target="../media/dafea4e0644.png"/>
</Relationships>

</file>

<file path=ppt/slides/_rels/slide3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20_Sofia-Leonor645.jpg"/>
  <Relationship Id="rId3" Type="http://schemas.openxmlformats.org/officeDocument/2006/relationships/image" Target="../media/ad96e643646.png"/>
</Relationships>

</file>

<file path=ppt/slides/_rels/slide3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22_Liara-Tsai647.jpg"/>
  <Relationship Id="rId3" Type="http://schemas.openxmlformats.org/officeDocument/2006/relationships/image" Target="../media/f623efb5648.png"/>
</Relationships>

</file>

<file path=ppt/slides/_rels/slide3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49.jpg"/>
  <Relationship Id="rId3" Type="http://schemas.openxmlformats.org/officeDocument/2006/relationships/image" Target="../media/c697368d650.png"/>
</Relationships>

</file>

<file path=ppt/slides/_rels/slide3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23_Pauly-Likens651.jpg"/>
  <Relationship Id="rId3" Type="http://schemas.openxmlformats.org/officeDocument/2006/relationships/image" Target="../media/a659476d652.png"/>
</Relationships>

</file>

<file path=ppt/slides/_rels/slide3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53.jpg"/>
  <Relationship Id="rId3" Type="http://schemas.openxmlformats.org/officeDocument/2006/relationships/image" Target="../media/a8720725654.png"/>
</Relationships>

</file>

<file path=ppt/slides/_rels/slide3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25_Valentina-Sody655.jpg"/>
  <Relationship Id="rId3" Type="http://schemas.openxmlformats.org/officeDocument/2006/relationships/image" Target="../media/ed3b2f4d656.png"/>
</Relationships>

</file>

<file path=ppt/slides/_rels/slide3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26_Gabriella-Borges657.jpg"/>
  <Relationship Id="rId3" Type="http://schemas.openxmlformats.org/officeDocument/2006/relationships/image" Target="../media/5fd17b90658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23_London-Price65.jpg"/>
  <Relationship Id="rId3" Type="http://schemas.openxmlformats.org/officeDocument/2006/relationships/image" Target="../media/c88fe51066.png"/>
</Relationships>

</file>

<file path=ppt/slides/_rels/slide3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26_Emma-Alraabeah659.jpg"/>
  <Relationship Id="rId3" Type="http://schemas.openxmlformats.org/officeDocument/2006/relationships/image" Target="../media/12a47c81660.png"/>
</Relationships>

</file>

<file path=ppt/slides/_rels/slide3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27_Thabang-Mmelusi-Maboela661.jpg"/>
  <Relationship Id="rId3" Type="http://schemas.openxmlformats.org/officeDocument/2006/relationships/image" Target="../media/78a06989662.png"/>
</Relationships>

</file>

<file path=ppt/slides/_rels/slide3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28_Poly663.jpg"/>
  <Relationship Id="rId3" Type="http://schemas.openxmlformats.org/officeDocument/2006/relationships/image" Target="../media/74b95468664.png"/>
</Relationships>

</file>

<file path=ppt/slides/_rels/slide3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65.jpg"/>
  <Relationship Id="rId3" Type="http://schemas.openxmlformats.org/officeDocument/2006/relationships/image" Target="../media/449615e6666.png"/>
</Relationships>

</file>

<file path=ppt/slides/_rels/slide3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67.jpg"/>
  <Relationship Id="rId3" Type="http://schemas.openxmlformats.org/officeDocument/2006/relationships/image" Target="../media/3e54a8d0668.png"/>
</Relationships>

</file>

<file path=ppt/slides/_rels/slide3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29_Lucero-Rodriguez-Valdivia669.jpg"/>
  <Relationship Id="rId3" Type="http://schemas.openxmlformats.org/officeDocument/2006/relationships/image" Target="../media/6eeb3f76670.png"/>
</Relationships>

</file>

<file path=ppt/slides/_rels/slide3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6_30_Cacau671.jpg"/>
  <Relationship Id="rId3" Type="http://schemas.openxmlformats.org/officeDocument/2006/relationships/image" Target="../media/e48416cc672.png"/>
</Relationships>

</file>

<file path=ppt/slides/_rels/slide3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01_Kenji-Spurgeon673.jpg"/>
  <Relationship Id="rId3" Type="http://schemas.openxmlformats.org/officeDocument/2006/relationships/image" Target="../media/f5da01c7674.png"/>
</Relationships>

</file>

<file path=ppt/slides/_rels/slide3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01_Dayana-Hernandez-Gonzalez675.jpg"/>
  <Relationship Id="rId3" Type="http://schemas.openxmlformats.org/officeDocument/2006/relationships/image" Target="../media/c40eba36676.png"/>
</Relationships>

</file>

<file path=ppt/slides/_rels/slide3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02_Ketilly677.jpg"/>
  <Relationship Id="rId3" Type="http://schemas.openxmlformats.org/officeDocument/2006/relationships/image" Target="../media/3f7a336b678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7.jpg"/>
  <Relationship Id="rId3" Type="http://schemas.openxmlformats.org/officeDocument/2006/relationships/image" Target="../media/8484b7ac68.png"/>
</Relationships>

</file>

<file path=ppt/slides/_rels/slide3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02_Shannon-Boswell679.jpg"/>
  <Relationship Id="rId3" Type="http://schemas.openxmlformats.org/officeDocument/2006/relationships/image" Target="../media/021554fa680.png"/>
</Relationships>

</file>

<file path=ppt/slides/_rels/slide3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81.jpg"/>
  <Relationship Id="rId3" Type="http://schemas.openxmlformats.org/officeDocument/2006/relationships/image" Target="../media/34d7f282682.png"/>
</Relationships>

</file>

<file path=ppt/slides/_rels/slide3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83.jpg"/>
  <Relationship Id="rId3" Type="http://schemas.openxmlformats.org/officeDocument/2006/relationships/image" Target="../media/731b7f83684.png"/>
</Relationships>

</file>

<file path=ppt/slides/_rels/slide3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05_Angelina-Clement685.jpg"/>
  <Relationship Id="rId3" Type="http://schemas.openxmlformats.org/officeDocument/2006/relationships/image" Target="../media/2652d50a686.png"/>
</Relationships>

</file>

<file path=ppt/slides/_rels/slide3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09_Geraldine-Zavaleta-Rojas687.jpg"/>
  <Relationship Id="rId3" Type="http://schemas.openxmlformats.org/officeDocument/2006/relationships/image" Target="../media/805c0e48688.png"/>
</Relationships>

</file>

<file path=ppt/slides/_rels/slide3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89.jpg"/>
  <Relationship Id="rId3" Type="http://schemas.openxmlformats.org/officeDocument/2006/relationships/image" Target="../media/2ea43ffa690.png"/>
</Relationships>

</file>

<file path=ppt/slides/_rels/slide3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11_Huber-Blanco-Medina691.jpg"/>
  <Relationship Id="rId3" Type="http://schemas.openxmlformats.org/officeDocument/2006/relationships/image" Target="../media/35131533692.png"/>
</Relationships>

</file>

<file path=ppt/slides/_rels/slide3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12_El-Hooper693.jpg"/>
  <Relationship Id="rId3" Type="http://schemas.openxmlformats.org/officeDocument/2006/relationships/image" Target="../media/42da8a44694.png"/>
</Relationships>

</file>

<file path=ppt/slides/_rels/slide3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12_Sheela695.jpg"/>
  <Relationship Id="rId3" Type="http://schemas.openxmlformats.org/officeDocument/2006/relationships/image" Target="../media/49664ae4696.png"/>
</Relationships>

</file>

<file path=ppt/slides/_rels/slide3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97.jpg"/>
  <Relationship Id="rId3" Type="http://schemas.openxmlformats.org/officeDocument/2006/relationships/image" Target="../media/e418b6ab698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24_Mya-Finch69.jpg"/>
  <Relationship Id="rId3" Type="http://schemas.openxmlformats.org/officeDocument/2006/relationships/image" Target="../media/88d3ee5670.png"/>
</Relationships>

</file>

<file path=ppt/slides/_rels/slide3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14_Maria699.jpg"/>
  <Relationship Id="rId3" Type="http://schemas.openxmlformats.org/officeDocument/2006/relationships/image" Target="../media/43e870e2700.png"/>
</Relationships>

</file>

<file path=ppt/slides/_rels/slide3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14_K-Lubaton701.jpg"/>
  <Relationship Id="rId3" Type="http://schemas.openxmlformats.org/officeDocument/2006/relationships/image" Target="../media/76cb2710702.png"/>
</Relationships>

</file>

<file path=ppt/slides/_rels/slide3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03.jpg"/>
  <Relationship Id="rId3" Type="http://schemas.openxmlformats.org/officeDocument/2006/relationships/image" Target="../media/4161f70a704.png"/>
</Relationships>

</file>

<file path=ppt/slides/_rels/slide3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15_Ev-Smith705.jpg"/>
  <Relationship Id="rId3" Type="http://schemas.openxmlformats.org/officeDocument/2006/relationships/image" Target="../media/5db0df68706.png"/>
</Relationships>

</file>

<file path=ppt/slides/_rels/slide3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07.jpg"/>
  <Relationship Id="rId3" Type="http://schemas.openxmlformats.org/officeDocument/2006/relationships/image" Target="../media/2d7c4fdd708.png"/>
</Relationships>

</file>

<file path=ppt/slides/_rels/slide3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19_Cristell-Martinez-Dominguez709.jpg"/>
  <Relationship Id="rId3" Type="http://schemas.openxmlformats.org/officeDocument/2006/relationships/image" Target="../media/6578a2eb710.png"/>
</Relationships>

</file>

<file path=ppt/slides/_rels/slide3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19_Monique-Brooks711.jpg"/>
  <Relationship Id="rId3" Type="http://schemas.openxmlformats.org/officeDocument/2006/relationships/image" Target="../media/4a36cf8f712.png"/>
</Relationships>

</file>

<file path=ppt/slides/_rels/slide3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0_Violeta713.jpg"/>
  <Relationship Id="rId3" Type="http://schemas.openxmlformats.org/officeDocument/2006/relationships/image" Target="../media/2498b885714.png"/>
</Relationships>

</file>

<file path=ppt/slides/_rels/slide3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15.jpg"/>
  <Relationship Id="rId3" Type="http://schemas.openxmlformats.org/officeDocument/2006/relationships/image" Target="../media/bbc8880d716.png"/>
</Relationships>

</file>

<file path=ppt/slides/_rels/slide3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1_Luna-Martins717.jpg"/>
  <Relationship Id="rId3" Type="http://schemas.openxmlformats.org/officeDocument/2006/relationships/image" Target="../media/76a3aea4718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25_Tieta-Fernandez71.jpg"/>
  <Relationship Id="rId3" Type="http://schemas.openxmlformats.org/officeDocument/2006/relationships/image" Target="../media/9c3e3d9772.png"/>
</Relationships>

</file>

<file path=ppt/slides/_rels/slide3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1_Leticia719.jpg"/>
  <Relationship Id="rId3" Type="http://schemas.openxmlformats.org/officeDocument/2006/relationships/image" Target="../media/8fff0fa0720.png"/>
</Relationships>

</file>

<file path=ppt/slides/_rels/slide3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21.jpg"/>
  <Relationship Id="rId3" Type="http://schemas.openxmlformats.org/officeDocument/2006/relationships/image" Target="../media/356b024a722.png"/>
</Relationships>

</file>

<file path=ppt/slides/_rels/slide3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2_Aryadina-Montenegro723.jpg"/>
  <Relationship Id="rId3" Type="http://schemas.openxmlformats.org/officeDocument/2006/relationships/image" Target="../media/8a586538724.png"/>
</Relationships>

</file>

<file path=ppt/slides/_rels/slide3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3_Dylan-Gurley725.jpg"/>
  <Relationship Id="rId3" Type="http://schemas.openxmlformats.org/officeDocument/2006/relationships/image" Target="../media/5399fdce726.png"/>
</Relationships>

</file>

<file path=ppt/slides/_rels/slide3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27.jpg"/>
  <Relationship Id="rId3" Type="http://schemas.openxmlformats.org/officeDocument/2006/relationships/image" Target="../media/ffa30afd728.png"/>
</Relationships>

</file>

<file path=ppt/slides/_rels/slide3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4_Valeria-Ferrugini729.jpg"/>
  <Relationship Id="rId3" Type="http://schemas.openxmlformats.org/officeDocument/2006/relationships/image" Target="../media/bc4db3b2730.png"/>
</Relationships>

</file>

<file path=ppt/slides/_rels/slide3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5_Gabriela-Varconti731.jpg"/>
  <Relationship Id="rId3" Type="http://schemas.openxmlformats.org/officeDocument/2006/relationships/image" Target="../media/ce5903b6732.png"/>
</Relationships>

</file>

<file path=ppt/slides/_rels/slide3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6_Aranza-Aldanely733.jpg"/>
  <Relationship Id="rId3" Type="http://schemas.openxmlformats.org/officeDocument/2006/relationships/image" Target="../media/f25691d7734.png"/>
</Relationships>

</file>

<file path=ppt/slides/_rels/slide3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35.jpg"/>
  <Relationship Id="rId3" Type="http://schemas.openxmlformats.org/officeDocument/2006/relationships/image" Target="../media/767ffb28736.png"/>
</Relationships>

</file>

<file path=ppt/slides/_rels/slide3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8_Veronica-Dantes737.jpg"/>
  <Relationship Id="rId3" Type="http://schemas.openxmlformats.org/officeDocument/2006/relationships/image" Target="../media/229a3f5c738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3.jpg"/>
  <Relationship Id="rId3" Type="http://schemas.openxmlformats.org/officeDocument/2006/relationships/image" Target="../media/9ea24b6274.png"/>
</Relationships>

</file>

<file path=ppt/slides/_rels/slide3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29_Karolay-Castillo739.jpg"/>
  <Relationship Id="rId3" Type="http://schemas.openxmlformats.org/officeDocument/2006/relationships/image" Target="../media/2f6a6dd5740.png"/>
</Relationships>

</file>

<file path=ppt/slides/_rels/slide3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7_30_Paola-Jaqueline741.jpg"/>
  <Relationship Id="rId3" Type="http://schemas.openxmlformats.org/officeDocument/2006/relationships/image" Target="../media/302ae40e742.png"/>
</Relationships>

</file>

<file path=ppt/slides/_rels/slide3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43.jpg"/>
  <Relationship Id="rId3" Type="http://schemas.openxmlformats.org/officeDocument/2006/relationships/image" Target="../media/c10ddb50744.png"/>
</Relationships>

</file>

<file path=ppt/slides/_rels/slide3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45.jpg"/>
  <Relationship Id="rId3" Type="http://schemas.openxmlformats.org/officeDocument/2006/relationships/image" Target="../media/d8c345cd746.png"/>
</Relationships>

</file>

<file path=ppt/slides/_rels/slide3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47.jpg"/>
  <Relationship Id="rId3" Type="http://schemas.openxmlformats.org/officeDocument/2006/relationships/image" Target="../media/e03b76f6748.png"/>
</Relationships>

</file>

<file path=ppt/slides/_rels/slide3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02_Indianara-Pereira-de-Souza749.jpg"/>
  <Relationship Id="rId3" Type="http://schemas.openxmlformats.org/officeDocument/2006/relationships/image" Target="../media/20b5f543750.png"/>
</Relationships>

</file>

<file path=ppt/slides/_rels/slide3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03_Vanity-Williams751.jpg"/>
  <Relationship Id="rId3" Type="http://schemas.openxmlformats.org/officeDocument/2006/relationships/image" Target="../media/16846791752.png"/>
</Relationships>

</file>

<file path=ppt/slides/_rels/slide3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53.jpg"/>
  <Relationship Id="rId3" Type="http://schemas.openxmlformats.org/officeDocument/2006/relationships/image" Target="../media/ee598d6c754.png"/>
</Relationships>

</file>

<file path=ppt/slides/_rels/slide3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04_TaiVion-Lathan755.jpg"/>
  <Relationship Id="rId3" Type="http://schemas.openxmlformats.org/officeDocument/2006/relationships/image" Target="../media/49690823756.png"/>
</Relationships>

</file>

<file path=ppt/slides/_rels/slide3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57.jpg"/>
  <Relationship Id="rId3" Type="http://schemas.openxmlformats.org/officeDocument/2006/relationships/image" Target="../media/2b3cd1b9758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26_Gaby-Oliveira-da-Silva75.jpg"/>
  <Relationship Id="rId3" Type="http://schemas.openxmlformats.org/officeDocument/2006/relationships/image" Target="../media/b7a8932b76.png"/>
</Relationships>

</file>

<file path=ppt/slides/_rels/slide3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07_Jenifer-Sharon759.jpg"/>
  <Relationship Id="rId3" Type="http://schemas.openxmlformats.org/officeDocument/2006/relationships/image" Target="../media/fc0a071c760.png"/>
</Relationships>

</file>

<file path=ppt/slides/_rels/slide3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08_Amanda-Lucia-Martinez761.jpg"/>
  <Relationship Id="rId3" Type="http://schemas.openxmlformats.org/officeDocument/2006/relationships/image" Target="../media/080c80ac762.png"/>
</Relationships>

</file>

<file path=ppt/slides/_rels/slide3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08_Chantelle-Ifeanyi763.jpg"/>
  <Relationship Id="rId3" Type="http://schemas.openxmlformats.org/officeDocument/2006/relationships/image" Target="../media/ff76670a764.png"/>
</Relationships>

</file>

<file path=ppt/slides/_rels/slide3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09_Ema-Vira765.jpg"/>
  <Relationship Id="rId3" Type="http://schemas.openxmlformats.org/officeDocument/2006/relationships/image" Target="../media/012a9f58766.png"/>
</Relationships>

</file>

<file path=ppt/slides/_rels/slide3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10_Daniela-Henrique767.jpg"/>
  <Relationship Id="rId3" Type="http://schemas.openxmlformats.org/officeDocument/2006/relationships/image" Target="../media/74418d8b768.png"/>
</Relationships>

</file>

<file path=ppt/slides/_rels/slide3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10_Gabriely-Lorrany769.jpg"/>
  <Relationship Id="rId3" Type="http://schemas.openxmlformats.org/officeDocument/2006/relationships/image" Target="../media/7317e741770.png"/>
</Relationships>

</file>

<file path=ppt/slides/_rels/slide3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10_Clemmy-Hadebe771.jpg"/>
  <Relationship Id="rId3" Type="http://schemas.openxmlformats.org/officeDocument/2006/relationships/image" Target="../media/64cef533772.png"/>
</Relationships>

</file>

<file path=ppt/slides/_rels/slide3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11_Safira-Meneghel773.jpg"/>
  <Relationship Id="rId3" Type="http://schemas.openxmlformats.org/officeDocument/2006/relationships/image" Target="../media/614eaac0774.png"/>
</Relationships>

</file>

<file path=ppt/slides/_rels/slide3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16_Danna-Rodriguez775.jpg"/>
  <Relationship Id="rId3" Type="http://schemas.openxmlformats.org/officeDocument/2006/relationships/image" Target="../media/406d5727776.png"/>
</Relationships>

</file>

<file path=ppt/slides/_rels/slide3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77.jpg"/>
  <Relationship Id="rId3" Type="http://schemas.openxmlformats.org/officeDocument/2006/relationships/image" Target="../media/9203131577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7.jpg"/>
  <Relationship Id="rId3" Type="http://schemas.openxmlformats.org/officeDocument/2006/relationships/image" Target="../media/3fb0447278.png"/>
</Relationships>

</file>

<file path=ppt/slides/_rels/slide3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79.jpg"/>
  <Relationship Id="rId3" Type="http://schemas.openxmlformats.org/officeDocument/2006/relationships/image" Target="../media/cc437920780.png"/>
</Relationships>

</file>

<file path=ppt/slides/_rels/slide3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81.jpg"/>
  <Relationship Id="rId3" Type="http://schemas.openxmlformats.org/officeDocument/2006/relationships/image" Target="../media/4396bb43782.png"/>
</Relationships>

</file>

<file path=ppt/slides/_rels/slide3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21_Larissa-da-Silva783.jpg"/>
  <Relationship Id="rId3" Type="http://schemas.openxmlformats.org/officeDocument/2006/relationships/image" Target="../media/070e408a784.png"/>
</Relationships>

</file>

<file path=ppt/slides/_rels/slide3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23_Maria-Eduarda785.jpg"/>
  <Relationship Id="rId3" Type="http://schemas.openxmlformats.org/officeDocument/2006/relationships/image" Target="../media/2af91395786.png"/>
</Relationships>

</file>

<file path=ppt/slides/_rels/slide3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23_Indiana-Grayson787.jpg"/>
  <Relationship Id="rId3" Type="http://schemas.openxmlformats.org/officeDocument/2006/relationships/image" Target="../media/f1658b47788.png"/>
</Relationships>

</file>

<file path=ppt/slides/_rels/slide3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29_Jullyane-Fernandes789.jpg"/>
  <Relationship Id="rId3" Type="http://schemas.openxmlformats.org/officeDocument/2006/relationships/image" Target="../media/dda57e1c790.png"/>
</Relationships>

</file>

<file path=ppt/slides/_rels/slide3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29_Kasandra-McKenzie791.jpg"/>
  <Relationship Id="rId3" Type="http://schemas.openxmlformats.org/officeDocument/2006/relationships/image" Target="../media/be783a41792.png"/>
</Relationships>

</file>

<file path=ppt/slides/_rels/slide3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8_30_Leandro-Walker-Titley793.jpg"/>
  <Relationship Id="rId3" Type="http://schemas.openxmlformats.org/officeDocument/2006/relationships/image" Target="../media/d25a905e794.png"/>
</Relationships>

</file>

<file path=ppt/slides/_rels/slide3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95.jpg"/>
  <Relationship Id="rId3" Type="http://schemas.openxmlformats.org/officeDocument/2006/relationships/image" Target="../media/2c7a4e0b796.png"/>
</Relationships>

</file>

<file path=ppt/slides/_rels/slide3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97.jpg"/>
  <Relationship Id="rId3" Type="http://schemas.openxmlformats.org/officeDocument/2006/relationships/image" Target="../media/a9a7db78798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01_Allen-O-Donnell7.jpg"/>
  <Relationship Id="rId3" Type="http://schemas.openxmlformats.org/officeDocument/2006/relationships/image" Target="../media/32fefa9e8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9.jpg"/>
  <Relationship Id="rId3" Type="http://schemas.openxmlformats.org/officeDocument/2006/relationships/image" Target="../media/e8fb068380.png"/>
</Relationships>

</file>

<file path=ppt/slides/_rels/slide4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99.jpg"/>
  <Relationship Id="rId3" Type="http://schemas.openxmlformats.org/officeDocument/2006/relationships/image" Target="../media/e836a81e800.png"/>
</Relationships>

</file>

<file path=ppt/slides/_rels/slide4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02_Ayetza-Yaret-Salas801.jpg"/>
  <Relationship Id="rId3" Type="http://schemas.openxmlformats.org/officeDocument/2006/relationships/image" Target="../media/3ad878b1802.png"/>
</Relationships>

</file>

<file path=ppt/slides/_rels/slide4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03_Rigo-Calderon803.jpg"/>
  <Relationship Id="rId3" Type="http://schemas.openxmlformats.org/officeDocument/2006/relationships/image" Target="../media/ad180e81804.png"/>
</Relationships>

</file>

<file path=ppt/slides/_rels/slide4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03_Beidy-Goncalves805.jpg"/>
  <Relationship Id="rId3" Type="http://schemas.openxmlformats.org/officeDocument/2006/relationships/image" Target="../media/a31479a5806.png"/>
</Relationships>

</file>

<file path=ppt/slides/_rels/slide4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04_Valeska-London807.jpg"/>
  <Relationship Id="rId3" Type="http://schemas.openxmlformats.org/officeDocument/2006/relationships/image" Target="../media/1dced55f808.png"/>
</Relationships>

</file>

<file path=ppt/slides/_rels/slide4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09.jpg"/>
  <Relationship Id="rId3" Type="http://schemas.openxmlformats.org/officeDocument/2006/relationships/image" Target="../media/b23deee3810.png"/>
</Relationships>

</file>

<file path=ppt/slides/_rels/slide4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06_Kassim-Omar811.jpg"/>
  <Relationship Id="rId3" Type="http://schemas.openxmlformats.org/officeDocument/2006/relationships/image" Target="../media/20ae9594812.png"/>
</Relationships>

</file>

<file path=ppt/slides/_rels/slide4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06_Gerard-Lanson813.jpg"/>
  <Relationship Id="rId3" Type="http://schemas.openxmlformats.org/officeDocument/2006/relationships/image" Target="../media/b1d6c453814.png"/>
</Relationships>

</file>

<file path=ppt/slides/_rels/slide4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07_Ana-Paula-Costas-Rivas815.jpg"/>
  <Relationship Id="rId3" Type="http://schemas.openxmlformats.org/officeDocument/2006/relationships/image" Target="../media/3aaefee9816.png"/>
</Relationships>

</file>

<file path=ppt/slides/_rels/slide4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08_Barbie-Iceland817.jpg"/>
  <Relationship Id="rId3" Type="http://schemas.openxmlformats.org/officeDocument/2006/relationships/image" Target="../media/c716d43d818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1.jpg"/>
  <Relationship Id="rId3" Type="http://schemas.openxmlformats.org/officeDocument/2006/relationships/image" Target="../media/936b2de382.png"/>
</Relationships>

</file>

<file path=ppt/slides/_rels/slide4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19.jpg"/>
  <Relationship Id="rId3" Type="http://schemas.openxmlformats.org/officeDocument/2006/relationships/image" Target="../media/c503ad11820.png"/>
</Relationships>

</file>

<file path=ppt/slides/_rels/slide4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12_Ariana-Ponce821.jpg"/>
  <Relationship Id="rId3" Type="http://schemas.openxmlformats.org/officeDocument/2006/relationships/image" Target="../media/820be1a5822.png"/>
</Relationships>

</file>

<file path=ppt/slides/_rels/slide4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13_Aoife-Dovah-Velspira823.jpg"/>
  <Relationship Id="rId3" Type="http://schemas.openxmlformats.org/officeDocument/2006/relationships/image" Target="../media/b9ac426a824.png"/>
</Relationships>

</file>

<file path=ppt/slides/_rels/slide4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15_Rashi825.jpg"/>
  <Relationship Id="rId3" Type="http://schemas.openxmlformats.org/officeDocument/2006/relationships/image" Target="../media/f378f5b5826.png"/>
</Relationships>

</file>

<file path=ppt/slides/_rels/slide4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27.jpg"/>
  <Relationship Id="rId3" Type="http://schemas.openxmlformats.org/officeDocument/2006/relationships/image" Target="../media/3aff8365828.png"/>
</Relationships>

</file>

<file path=ppt/slides/_rels/slide4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18_Kesaria-Abramidze829.jpg"/>
  <Relationship Id="rId3" Type="http://schemas.openxmlformats.org/officeDocument/2006/relationships/image" Target="../media/8a4ac79c830.png"/>
</Relationships>

</file>

<file path=ppt/slides/_rels/slide4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31.jpg"/>
  <Relationship Id="rId3" Type="http://schemas.openxmlformats.org/officeDocument/2006/relationships/image" Target="../media/aef55f3d832.png"/>
</Relationships>

</file>

<file path=ppt/slides/_rels/slide4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19_Maria-Lima833.jpg"/>
  <Relationship Id="rId3" Type="http://schemas.openxmlformats.org/officeDocument/2006/relationships/image" Target="../media/616b04cb834.png"/>
</Relationships>

</file>

<file path=ppt/slides/_rels/slide4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20_Cass-Trystero835.jpg"/>
  <Relationship Id="rId3" Type="http://schemas.openxmlformats.org/officeDocument/2006/relationships/image" Target="../media/20c049e7836.png"/>
</Relationships>

</file>

<file path=ppt/slides/_rels/slide4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21_Natasha-Reddington-Romanov837.jpg"/>
  <Relationship Id="rId3" Type="http://schemas.openxmlformats.org/officeDocument/2006/relationships/image" Target="../media/f01c18a2838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29_Maruca83.jpg"/>
  <Relationship Id="rId3" Type="http://schemas.openxmlformats.org/officeDocument/2006/relationships/image" Target="../media/3a1033f284.png"/>
</Relationships>

</file>

<file path=ppt/slides/_rels/slide4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39.jpg"/>
  <Relationship Id="rId3" Type="http://schemas.openxmlformats.org/officeDocument/2006/relationships/image" Target="../media/e4ff2fd6840.png"/>
</Relationships>

</file>

<file path=ppt/slides/_rels/slide4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24_Bruninha841.jpg"/>
  <Relationship Id="rId3" Type="http://schemas.openxmlformats.org/officeDocument/2006/relationships/image" Target="../media/c5c99ca0842.png"/>
</Relationships>

</file>

<file path=ppt/slides/_rels/slide4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25_Cony843.jpg"/>
  <Relationship Id="rId3" Type="http://schemas.openxmlformats.org/officeDocument/2006/relationships/image" Target="../media/cdaef3e9844.png"/>
</Relationships>

</file>

<file path=ppt/slides/_rels/slide4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45.jpg"/>
  <Relationship Id="rId3" Type="http://schemas.openxmlformats.org/officeDocument/2006/relationships/image" Target="../media/9968145e846.png"/>
</Relationships>

</file>

<file path=ppt/slides/_rels/slide4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26_Dayana-Nunez847.jpg"/>
  <Relationship Id="rId3" Type="http://schemas.openxmlformats.org/officeDocument/2006/relationships/image" Target="../media/79b6a16c848.png"/>
</Relationships>

</file>

<file path=ppt/slides/_rels/slide4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27_Leticia-Maryon849.jpg"/>
  <Relationship Id="rId3" Type="http://schemas.openxmlformats.org/officeDocument/2006/relationships/image" Target="../media/bcffff3a850.png"/>
</Relationships>

</file>

<file path=ppt/slides/_rels/slide4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4_09_29_Barbara-Vergetti-Martins-de-Souza851.jpg"/>
  <Relationship Id="rId3" Type="http://schemas.openxmlformats.org/officeDocument/2006/relationships/image" Target="../media/d25ea39f852.png"/>
</Relationships>

</file>

<file path=ppt/slides/_rels/slide4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53.jpg"/>
  <Relationship Id="rId3" Type="http://schemas.openxmlformats.org/officeDocument/2006/relationships/image" Target="../media/012bdd4f854.png"/>
</Relationships>

</file>

<file path=ppt/slides/_rels/slide4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55.jpg"/>
  <Relationship Id="rId3" Type="http://schemas.openxmlformats.org/officeDocument/2006/relationships/image" Target="../media/efbfe4bd856.png"/>
</Relationships>

</file>

<file path=ppt/slides/_rels/slide4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5.jpg"/>
  <Relationship Id="rId3" Type="http://schemas.openxmlformats.org/officeDocument/2006/relationships/image" Target="../media/3b2cc5d186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7.jpg"/>
  <Relationship Id="rId3" Type="http://schemas.openxmlformats.org/officeDocument/2006/relationships/image" Target="../media/e607f8d088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1_Rafael89.jpg"/>
  <Relationship Id="rId3" Type="http://schemas.openxmlformats.org/officeDocument/2006/relationships/image" Target="../media/920064b690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2_Carla-Pedreira91.jpg"/>
  <Relationship Id="rId3" Type="http://schemas.openxmlformats.org/officeDocument/2006/relationships/image" Target="../media/9a35a34f92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93.jpg"/>
  <Relationship Id="rId3" Type="http://schemas.openxmlformats.org/officeDocument/2006/relationships/image" Target="../media/0a8bc4d894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95.jpg"/>
  <Relationship Id="rId3" Type="http://schemas.openxmlformats.org/officeDocument/2006/relationships/image" Target="../media/7227f36496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97.jpg"/>
  <Relationship Id="rId3" Type="http://schemas.openxmlformats.org/officeDocument/2006/relationships/image" Target="../media/026088a498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01_Gabriela-Rodriguez-Rodriguez9.jpg"/>
  <Relationship Id="rId3" Type="http://schemas.openxmlformats.org/officeDocument/2006/relationships/image" Target="../media/5a36745910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3_Rayane-Gabrielle99.jpg"/>
  <Relationship Id="rId3" Type="http://schemas.openxmlformats.org/officeDocument/2006/relationships/image" Target="../media/6f16142e10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3_Karla-Lopez-Padilla101.jpg"/>
  <Relationship Id="rId3" Type="http://schemas.openxmlformats.org/officeDocument/2006/relationships/image" Target="../media/8dc6d468102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5_Shirley-Santos103.jpg"/>
  <Relationship Id="rId3" Type="http://schemas.openxmlformats.org/officeDocument/2006/relationships/image" Target="../media/d254e301104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05.jpg"/>
  <Relationship Id="rId3" Type="http://schemas.openxmlformats.org/officeDocument/2006/relationships/image" Target="../media/bc665450106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07.jpg"/>
  <Relationship Id="rId3" Type="http://schemas.openxmlformats.org/officeDocument/2006/relationships/image" Target="../media/bc821888108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7_La-Gocha109.jpg"/>
  <Relationship Id="rId3" Type="http://schemas.openxmlformats.org/officeDocument/2006/relationships/image" Target="../media/143a8817110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8_Maria-Paula-Rodriguez111.jpg"/>
  <Relationship Id="rId3" Type="http://schemas.openxmlformats.org/officeDocument/2006/relationships/image" Target="../media/049f13d6112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8_Monica-Santos113.jpg"/>
  <Relationship Id="rId3" Type="http://schemas.openxmlformats.org/officeDocument/2006/relationships/image" Target="../media/3932a999114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15.jpg"/>
  <Relationship Id="rId3" Type="http://schemas.openxmlformats.org/officeDocument/2006/relationships/image" Target="../media/7d0572ea116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8_Lola-McDaniels117.jpg"/>
  <Relationship Id="rId3" Type="http://schemas.openxmlformats.org/officeDocument/2006/relationships/image" Target="../media/7d894c95118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02_Amanda-Martins11.jpg"/>
  <Relationship Id="rId3" Type="http://schemas.openxmlformats.org/officeDocument/2006/relationships/image" Target="../media/583d6ec912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09_Bianca-Arreaga119.jpg"/>
  <Relationship Id="rId3" Type="http://schemas.openxmlformats.org/officeDocument/2006/relationships/image" Target="../media/6333c33012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21.jpg"/>
  <Relationship Id="rId3" Type="http://schemas.openxmlformats.org/officeDocument/2006/relationships/image" Target="../media/e97b4faa122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23.jpg"/>
  <Relationship Id="rId3" Type="http://schemas.openxmlformats.org/officeDocument/2006/relationships/image" Target="../media/b932a7a9124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25.jpg"/>
  <Relationship Id="rId3" Type="http://schemas.openxmlformats.org/officeDocument/2006/relationships/image" Target="../media/03937808126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27.jpg"/>
  <Relationship Id="rId3" Type="http://schemas.openxmlformats.org/officeDocument/2006/relationships/image" Target="../media/952d437f128.pn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0_Priscila-Torres129.jpg"/>
  <Relationship Id="rId3" Type="http://schemas.openxmlformats.org/officeDocument/2006/relationships/image" Target="../media/ffa32282130.pn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0_Maria-Fernanda-Ortiz-Flores131.jpg"/>
  <Relationship Id="rId3" Type="http://schemas.openxmlformats.org/officeDocument/2006/relationships/image" Target="../media/22124b17132.pn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33.jpg"/>
  <Relationship Id="rId3" Type="http://schemas.openxmlformats.org/officeDocument/2006/relationships/image" Target="../media/892dadb7134.pn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2_Diana-Zoe-Lopez-Garcia135.jpg"/>
  <Relationship Id="rId3" Type="http://schemas.openxmlformats.org/officeDocument/2006/relationships/image" Target="../media/efdf7d1a136.pn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1_Melani137.jpg"/>
  <Relationship Id="rId3" Type="http://schemas.openxmlformats.org/officeDocument/2006/relationships/image" Target="../media/c35f5923138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02_Skylar-Harrison-Reeves13.jpg"/>
  <Relationship Id="rId3" Type="http://schemas.openxmlformats.org/officeDocument/2006/relationships/image" Target="../media/c85520e014.pn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1_Grance-Hidalgo139.jpg"/>
  <Relationship Id="rId3" Type="http://schemas.openxmlformats.org/officeDocument/2006/relationships/image" Target="../media/906ace6f140.pn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41.jpg"/>
  <Relationship Id="rId3" Type="http://schemas.openxmlformats.org/officeDocument/2006/relationships/image" Target="../media/89fe2b85142.pn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2_Doroty143.jpg"/>
  <Relationship Id="rId3" Type="http://schemas.openxmlformats.org/officeDocument/2006/relationships/image" Target="../media/0c723cd6144.pn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2_Abigail-Zelaya145.jpg"/>
  <Relationship Id="rId3" Type="http://schemas.openxmlformats.org/officeDocument/2006/relationships/image" Target="../media/63737e8a146.pn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47.jpg"/>
  <Relationship Id="rId3" Type="http://schemas.openxmlformats.org/officeDocument/2006/relationships/image" Target="../media/feea5780148.pn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2_Maria-Jose149.jpg"/>
  <Relationship Id="rId3" Type="http://schemas.openxmlformats.org/officeDocument/2006/relationships/image" Target="../media/2e709f1a150.pn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3_Jesus-Ociel-Baena-Saucedo151.jpg"/>
  <Relationship Id="rId3" Type="http://schemas.openxmlformats.org/officeDocument/2006/relationships/image" Target="../media/74885e8a152.pn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53.jpg"/>
  <Relationship Id="rId3" Type="http://schemas.openxmlformats.org/officeDocument/2006/relationships/image" Target="../media/c67e3405154.pn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3_Chenoa-Vazquez155.jpg"/>
  <Relationship Id="rId3" Type="http://schemas.openxmlformats.org/officeDocument/2006/relationships/image" Target="../media/917ceb53156.pn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4_Shandon-Floyd157.jpg"/>
  <Relationship Id="rId3" Type="http://schemas.openxmlformats.org/officeDocument/2006/relationships/image" Target="../media/e4b5d20a158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5.jpg"/>
  <Relationship Id="rId3" Type="http://schemas.openxmlformats.org/officeDocument/2006/relationships/image" Target="../media/e4ab50b616.pn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4_Isabely-Souza159.jpg"/>
  <Relationship Id="rId3" Type="http://schemas.openxmlformats.org/officeDocument/2006/relationships/image" Target="../media/e0372d9e160.pn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4_Amiri-Jean161.jpg"/>
  <Relationship Id="rId3" Type="http://schemas.openxmlformats.org/officeDocument/2006/relationships/image" Target="../media/45363b30162.pn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4_Kejuan-Richardson163.jpg"/>
  <Relationship Id="rId3" Type="http://schemas.openxmlformats.org/officeDocument/2006/relationships/image" Target="../media/e292a290164.pn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65.jpg"/>
  <Relationship Id="rId3" Type="http://schemas.openxmlformats.org/officeDocument/2006/relationships/image" Target="../media/b8afdc97166.pn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5_Valentina-Guedes167.jpg"/>
  <Relationship Id="rId3" Type="http://schemas.openxmlformats.org/officeDocument/2006/relationships/image" Target="../media/b0ab20d2168.pn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15_Rayalla-Eskarlett-Santana169.jpg"/>
  <Relationship Id="rId3" Type="http://schemas.openxmlformats.org/officeDocument/2006/relationships/image" Target="../media/ed163d90170.pn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71.jpg"/>
  <Relationship Id="rId3" Type="http://schemas.openxmlformats.org/officeDocument/2006/relationships/image" Target="../media/9a7faf85172.pn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23_Alejandra-Camargo173.jpg"/>
  <Relationship Id="rId3" Type="http://schemas.openxmlformats.org/officeDocument/2006/relationships/image" Target="../media/8dcacbfa174.pn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75.jpg"/>
  <Relationship Id="rId3" Type="http://schemas.openxmlformats.org/officeDocument/2006/relationships/image" Target="../media/446972dd176.pn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1_29_Savannah-Ryan-Williams177.jpg"/>
  <Relationship Id="rId3" Type="http://schemas.openxmlformats.org/officeDocument/2006/relationships/image" Target="../media/b256d44717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0_07_Taina-de-Souza-Rodrigues17.jpg"/>
  <Relationship Id="rId3" Type="http://schemas.openxmlformats.org/officeDocument/2006/relationships/image" Target="../media/a5b3904118.pn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79.jpg"/>
  <Relationship Id="rId3" Type="http://schemas.openxmlformats.org/officeDocument/2006/relationships/image" Target="../media/31b0b2bf180.pn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81.jpg"/>
  <Relationship Id="rId3" Type="http://schemas.openxmlformats.org/officeDocument/2006/relationships/image" Target="../media/5a21f77e182.pn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01_Eva183.jpg"/>
  <Relationship Id="rId3" Type="http://schemas.openxmlformats.org/officeDocument/2006/relationships/image" Target="../media/72e1e61b184.pn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85.jpg"/>
  <Relationship Id="rId3" Type="http://schemas.openxmlformats.org/officeDocument/2006/relationships/image" Target="../media/b5c72f8f186.pn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03_Samantha-Barbosa-Cavalcante187.jpg"/>
  <Relationship Id="rId3" Type="http://schemas.openxmlformats.org/officeDocument/2006/relationships/image" Target="../media/f122553a188.pn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04_Demita-Jo-Armstrong189.jpg"/>
  <Relationship Id="rId3" Type="http://schemas.openxmlformats.org/officeDocument/2006/relationships/image" Target="../media/2c55bb72190.pn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05_Akshaj191.jpg"/>
  <Relationship Id="rId3" Type="http://schemas.openxmlformats.org/officeDocument/2006/relationships/image" Target="../media/26ff5cd9192.pn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06_Paloma-Amaral193.jpg"/>
  <Relationship Id="rId3" Type="http://schemas.openxmlformats.org/officeDocument/2006/relationships/image" Target="../media/f141e496194.pn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09_Madison-Montana195.jpg"/>
  <Relationship Id="rId3" Type="http://schemas.openxmlformats.org/officeDocument/2006/relationships/image" Target="../media/0b0a2d33196.pn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12_10_N-B-da-Silva197.jpg"/>
  <Relationship Id="rId3" Type="http://schemas.openxmlformats.org/officeDocument/2006/relationships/image" Target="../media/a74a6fd619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12573000"/>
          <a:chOff x="0" y="0"/>
          <a:chExt cx="9144000" cy="12573000"/>
        </a:xfrm>
      </p:grpSpPr>
      <p:pic>
        <p:nvPicPr>
          <p:cNvPr id="1" name="tdor_candle_jars" descr="tdor_candle_ja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ans Lives Matter: Remembering Our Dead]]></a:t>
            </a:r>
            <a:br/>
            <a:r>
              <a:rPr lang="en-US" b="1" sz="3000" spc="0" u="none">
                <a:solidFill>
                  <a:srgbClr val="CC4125">
                    <a:alpha val="100.00%"/>
                  </a:srgbClr>
                </a:solidFill>
                <a:latin typeface="Calibri"/>
              </a:rPr>
              <a:t><![CDATA[Trans Day of Remembrance 202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0" y="5715000"/>
            <a:ext cx="9144000" cy="6858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ttps://tdor.translivesmatter.info/]]></a:t>
            </a:r>
          </a:p>
        </p:txBody>
      </p:sp>
      <p:pic>
        <p:nvPicPr>
          <p:cNvPr id="4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4641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</p:spTree>
  </p:cSld>
  <p:clrMapOvr>
    <a:masterClrMapping/>
  </p:clrMapOvr>
  <p:transition spd="slow" advClick="0" advTm="10000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ni Baker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land, Orego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8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oj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iddipet, Telangan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sphyxiated. 11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isa Mel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eió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ocí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Libertad, Santa Elena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uernavaca, Morelo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oxanna Delgado Trujill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gotá, Distrito Capital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nged. 14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éssica Hadass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rintins, Amazon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4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io Siqu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eió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4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e Hanse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verton, Utah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4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mylla Faião de Oliv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o das Ostras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oned. 15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dy ("Blancanieves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iago de las Vegas, La Habana (Cub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6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vian Maldonad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ziânia, Goiá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8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shley de Freit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o Velho, Rondôn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17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ipp Schult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lt Lake City, Utah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8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dro Azul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tabbed. 20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la de Parí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ón, Guanajuat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1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resa Fuenmayor ("Tere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icao, La Guajir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2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ylén Lot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Banda, Santiago del Estero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2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mber Mino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ytown, Missouri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4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vy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wabi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5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laquepaque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5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zabelly Kalahar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nta Grossa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5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yna Long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lwaukee, Wisconsi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tya Mikhailova ("Kate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eerlen, Limburg (Netherland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5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baid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shawar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6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ghan Riley Lewi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 Air, Maryland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7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ola Portill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acoa, Cortés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7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u Dini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9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nama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9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y Unchuan ("Coach Jay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ga City, Cebu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 and drowned. 30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xus Walk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rfolk, Virgi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30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ar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-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shawar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1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juana, Baja Californi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trangled. 31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Resurreccion, Puebl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hot. 9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nama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31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tty Monro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hoenix, Arizo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run over. 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ila Ketelle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3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ra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zhaveli, Tamil Nadu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3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duarda Dutr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oianésia do P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5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Quito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5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strela Souza ("Telinh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rubim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rowned. 6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by Orti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xmiquilpan, Hidalg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rtured. 6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nes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atzacoalcos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atzacoalcos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rei Hal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ndon (United Kingdo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2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tiuska Cedeñ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uebloviejo, Los Rio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fía Oliv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tamira, P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9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tajaí, Santa Catarin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0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iovana Souz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José do Rio Preto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0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riam Nohemí Ríos Río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Zamora, Michoacán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tonina Babki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rachten, Friesland (Netherland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una Trindade/Bruna Andrad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aguatatub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2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mm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3-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Paz, Estado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2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laquepaque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nitin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beirão Preto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uffocated. 13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ris Velazqu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hiladelphia, Pennsylva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2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ristina Ramires ("María bonita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ntelibano, Córdob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r Samantha Carolina Gomes Fonsec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4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laire Crits-Christoph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llas, Texa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5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yla Rafaela Martin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cas do Rio Verde, Matto Gross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6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m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stanbul (Turke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6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iselle Ston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 York Cit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8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ffy Delith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la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9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va Reina de los Santos Contrera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nstitución, 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0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elila Elizabeth Iyob ("Gig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mascus, Maryland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ng COVID. 2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lly Sous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resina, Piauí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ed. 22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ulce Mari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erra Redonda, Paraíb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faelyyy Cost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taguaí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3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eliz Ada Korel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dana (Turke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ell from a building. 23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Quin Jo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ow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4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mes Moe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rand Junction, Colorad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4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sha William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s Vegas, Nevad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6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essandra De Marz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ellamare, Apulia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26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im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ennai, Tamil Nadu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8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hanalakshm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imbatore, Tamil Nadu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9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l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capitated. 29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suhara Gissell Brown Dix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agua (Nicaragu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rowned. 30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ominic Dupree/Dominic Palac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cago, Illinoi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rs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briz, East Azerbaijan (Ir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manda Soares ("Mandy Gin Drag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Gonçalo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o Samuel Vásqu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eneral Roca, Rio Negro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3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. Gomes da Silv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mon, Maranhã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anny Caballero Gonzal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Miguel del Padrón, Havana (Cub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thryn Maria Ottersten ("Kathy Otter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airbanks, Alask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31 Ja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á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cife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África Parrilla García ("Emm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Juan, Puerto Ric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elen García Artelle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agüey (Cub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ma Barcel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lvador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4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ay Sophy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aus, Amazon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4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ecilia Gentil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 York Cit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verdose. 6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x Benedic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wasso, Oklahom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, then died from an overdose. 8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ju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izamabad, Telangan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ynched. 13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mozoc de Mota, Puebl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t. 13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liza Cortez ("El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apa, Taba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rin Sylvia Sorrel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eattle, Washingto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verdose. 14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imsim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waniyah (Iraq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5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zmín Zambrano Hor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-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ndependencia, Lima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5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valy Vilchis Larios ("La Pepona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5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tra Cacoj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ayac, Suchitepéquez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6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'nee Rober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ashington, D.C.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14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ia Cristi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6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ellen de Rom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o Velho, Rondôn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7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bigail Salvatier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rocio Prado, Chincha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hot. 18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ah Jackson Chas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arlotte, North Caroli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0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nessa Evely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-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 and shot. 21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. Ferreira Gom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nuque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1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gelique Villarreal ("Angy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mpico, Tempaulipa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3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ylin Oana Soriano Esmerald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oviejo, Manabí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smembered. 23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cel Regi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Juan, Batangas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3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ila Vitóri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luz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4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razziella Takahashi Cavalcant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 Maria, Rio Grande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oi Pabill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rnate, Cavite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4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dmonton, Alberta (Cana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4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quelline Barbie Gutiérrez ("Niurka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capulco, Guerrer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resa Murill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Sandino, Managua (Nicaragu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5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âmela Andress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Quaraí, Rio Grande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l Valle, Distrito Capital (Venezue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6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irena Miller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atepeque, Quetzaltenango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6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shton Myles Clatterbuck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ncaster, Pennsylva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7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exa Arriaga Márqu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atlán del Río, Morelo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7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vanny Garcí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7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capitated. 28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guala, Guerrerr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5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isa Mom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li, Valle del Cauc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8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ghteous Torrence "TK" Hill (Chevy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tlanta, Georg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9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ulina Smith Arroyav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li, Valle del Cauc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9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Queen Uwuseb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indhoek, Khomas (Nami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9 Feb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vo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encia, Los Rio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ina Bayaba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sig City, Metro Maniila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1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yna Hernand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nton, Washiingto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el Rodrigues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Cristóvão, Sergipe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nserrat Hernánd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Zamora, Miranda (Venezue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, stabbed and suffocated. 4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sma Shah/Asma Lat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shawar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oldie Alleyn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 Au Spain (Trinidad And Tobag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5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ize Día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pachula, Chiapa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ffocated and shot. 7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shma Khatu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napole, Jashore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8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tha Alexandra Coromot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barra, Imbabura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0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yta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hojasan, Baku (Azerbaij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2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-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 Luzia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5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amond Brigma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ouston, Texa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henifer Luíz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ír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16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astacia Castill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zatenango, Suchitepéquez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ana da Conceição dos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ra do Coda, Maranhã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oned. 19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ex Taylor Franc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hi, Utah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entina Reis Rodrigues ("Fabinh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ford Roxo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6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elm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eió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9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bie Mucil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eió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20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raxes Medi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s Angeles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0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tríci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iracicab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21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lávia Alv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1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ianc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o Largo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3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aliana Hena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landes, Tolim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idul Islam Naya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ahmanbaria, Chattogram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5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uxpan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5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im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6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n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iago (Chil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ty Rive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ed. 26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im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8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drian Fox Bollinger ("Adr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ratoga Springs, New York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verdose. 28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la Velha, Espírito Sant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9 Ma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ámaris Julieth León Guamá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ella Clark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gola, Louisia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lled In custody. 2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arlie Haffra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ouen, Seine-Maritime (Franc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e Arnold ("Lagend Billions", "Ace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llandale Beach, Florid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ver Neveah Goddard ("Phoenixx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ow, Massachusett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5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tsy Altamirado Orra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yaquil, 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ver Paige Olmsted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ncaster, Pennsylva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6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isa Ribeiro Lim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uiabá, Mato Gross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7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redith Escarle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relia, Michoacán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7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sil Br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fayette, Louisia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7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rrana Patrícia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apá, Amap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ernanda Rodríguez La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it and run. 11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ão Fernandes Rodrigu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lmas, Tocantin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fsan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ltanpuri, Delhi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1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dá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ão Pessoa, Pariab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yen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ão Pessoa, Pariab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3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ele Miranda Alv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sa Love Turma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cago, Illinoi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7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bli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hawalnagar, Punjab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rtured and hung. 14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i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nterrey, Nuevo León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 and burned. 14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ira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beira do Pombal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7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bdul Mannan Anany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reepur, Gazipur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7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hongsak Buakham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n Pong, Ratchaburi (Thailand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8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rr Br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mphis, Tennessee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o Horizonte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arena Selena Acuñ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li, Valle del Cauc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1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entina Barrera Delgado/Vanessa Valentina Arang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sto, Nariño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ushed down stairs. 21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erónica Dant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gotá, Distrito Capital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1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yallamma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ennai, Tamil Nadu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7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dia Teherin Uts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haka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2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ron Muñoz Zúñig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umbo, Valle del Cauc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3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drea Doria Dos Pass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ami, Florid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3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uliana de la Sancha Guillén ("Yul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zahualcóyotl, Estado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4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taley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4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cinha Ribeir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beirão das Neves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ciana Román/Luciana Moscoso Moren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gotá, Distrito Capital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5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lister Matthew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ckport, Illinoi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9 Apr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ma Ferrari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gi Guaçu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rri Moor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e. Genevieve, Missouri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la Per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o Horizonte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army Fredrick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indhoek, Khomas (Nami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mona Félix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tapir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elia Kañiri Encin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ruro (Boliv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ta Be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nsas City, Missouri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it and run. 3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ji Naik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ngaluru, Karnatak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3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bral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5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ássia Vi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Uberlândia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5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tasha Almeida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mon, Maranhã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5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zlynn John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s Vegas, Nevad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iomi Jenkin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Francisco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7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velin Sofia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cife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yy Dior Thom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bile, Alabam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7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bli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wari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is Lassabli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int-Nazaire, Loire-Atlantique (Franc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9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loma Mendes de Sous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mon, Maranhã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1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. Rom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3-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laquepaque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3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-Ann Isak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Upington, Northern Cape (South Afric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4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chelle Henr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Francisco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 and strangled. 15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nh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-4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éon, Guanajuat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6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oberta Marrer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drid (Spai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7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shua Kimo Rainforest Laranang-Mellor Jr ("Rain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nver, Colorad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7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enakshipuram, Tamil Nadu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uritiba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8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urnool, Andhra Pradesh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9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urnool, Andhra Pradesh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9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urnool, Andhra Pradesh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9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i-Paraná, Rondôn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0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taleya Tapia Redond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ledad, Atlántico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3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moghna Se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olkata, West Bengal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spicious death. 23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i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4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ond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7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zzolo Predabissi, Lombardy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7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-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uascaliente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8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ah Félix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peraruna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mie Doole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milton, Ontario (Cana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ed in custody. 28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omaira Castañed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gotá, Distrito Capital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smetic filler complications. 31 May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rabelo Pudum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mberley, Northern Cape (South Afric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uda Gauch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uritiba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smetic filler complications. 3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ónica Mancil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lancán, Taba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6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inity Suár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7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na Kopo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mayagua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burned. 8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ynn Ann Conwa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8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ckson, Michiga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tural causes. 9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ela Pere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dó, Chocó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ped and stoned. 10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ece Yanik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stanbul (Turke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3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a Brandão dos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0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nia Cru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árdenas, Taba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5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err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yderabad, Sindh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5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ziel Branques dos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uritiba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6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fía Leono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ío Hondo, Zacapa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0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ara Kaylee Tsa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nneapolis, Minnesot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2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. Tapi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nver, Colorad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3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uly Liken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rpsville, Pennsylva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 and dismembered. 23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shish Chausali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ntnagar, Uttarakhand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4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entina Sod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mixco, Morelo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briella da Silva Borges ("Gabi Campbell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o Horizonte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nged. 26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ndon Pric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ami-Dade, Florid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3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mma Alraabeah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rlow, Essex (United Kingdo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6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abang Mmelusi Maboe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hannesburg, Gauteng (South Afric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7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l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-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irampur, Lashore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8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ejandra Aran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e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8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-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 Josep, Ibiza (Spai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9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cero Rodriguez Valdivi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stia, Lazio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9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cau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tos de Minas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asphixiated. 30 Jun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nji Zemonta Spurge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eattle, Washingto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yana Hernández Gonzál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José (Costa Ric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smetic filler complications. 1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till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tabaiana, Sergipe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bo Frio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3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nnon Boswel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tlanta, Georg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 and run over. 2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ía de los Ángeles Día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Miguel de Tucumán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3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olina Machado Abad ("Heidi", "Clarit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5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gélina Clémen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mpiègne, Oise (Franc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with an axe. 5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éraldine Zavaleta Roj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lamart, Paris (Franc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9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0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uber Blanco Medi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tagena, Bolivar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l Hooper ("Coil Bottle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eorgetown, Demerara-Mahaica (Guya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ee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yderabad, Telangan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2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ila Herre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ule, 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ya Finch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ston, Massachusett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4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ía ("China Mayerly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 Rosa, El Oro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4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. Lubat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vao City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4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Xoxocotla, Morelo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5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v Smith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rman, Oklahom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5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anta Soni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órdoba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6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ristell Martínez Domingu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malcalco, Taba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nique Brooks (Jade-Monique Thomas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rlando, Florid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olet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luriquín, Santo Domingo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0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ele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azeiro do Norte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1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na Martin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lvador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1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eta Fernand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a Vist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5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tici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l Coca, Orellana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1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. E.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yria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2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yadina Montenegr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resina, Piauí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oned. 22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ylan Gurle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nton, Texa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, stabbed and strangled. 23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n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ebu City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3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éria Ferrugin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va Venécia, Espírito Sant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4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briela Varconti ("Gab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árzea Grande, Mato Gross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5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anza Aldanely Castillo Ruí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nterrey, Nuevo León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6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dalupe, Nuevo León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27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erónica Dant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dellín, Antioqui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8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rick Salin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tosí, Sucre (Boliv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6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rolay Castill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dellín, Antioqui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9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ola Jaqueline ("La Español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nterrey, Nuevo León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30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strella ("Estrellita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Juarez, Chihuahu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30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lajomulco de Zúñiga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1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. Cabansag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lagan City, Isabela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1 Jul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ndianara Pereira de Souz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árzea Grande, Mato Gross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2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nity William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ouston, Texa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i'Vion Latha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ltimore, Maryland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l Ghata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shawar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by Oliveira da Silv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ísia Floresta, Rio Grande do Norte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6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enifer Sharon Romero Flores ("Jenny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rizaba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7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manda Lucía Martín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nama City, Panamá (Panam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7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antelle Ifeanyi ("Abuja Area Mam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buja, Federal Capital Territory (Niger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8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ma V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9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ela Henrique ("Dan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equié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0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briely Lorrany ("Gaby Lima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 Maria do Cambucá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0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lemmy Hadeb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hannesburg, Gauteng (South Afric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0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fira Meneghe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toned. 11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na Rodríguez ("La Güera del Sur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Zacatepec, Morelo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.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Vega (Dominican Republic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6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ant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ncún, Quintana Ro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8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nlad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oh Samui, Surat Thani (Thailand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8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capulco, Guerrer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0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rissa da Silv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Félix do Xingu, P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1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ia Eduarda Souza Lim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po Grande, Mato Grosso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3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ndiana Gray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USA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3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llyane Fernand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gé, Rio Grande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 and dismembered. 29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sandra McKenzi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caramanga, Santander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9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andro Walker Titley (¨Leo¨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ndon (United Kingdo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30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nit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npur, Uttar Pradesh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0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na Riv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jido Ocampo, Chihuahu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0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len O'Donnel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ockport, New York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. Islam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wahati, Assam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8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ca del Rio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30 Aug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yetza Yaret Sal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zahualcóyotl, Estado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go Calderó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dalupe, Zacateca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idy Gonçalv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çuí, Espírito Sant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t alive. 3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eska Lond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ranquilla, Atlántico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Zapopan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4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ssim Oma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ombus, Ohi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érard Élisé Lan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yon (Franc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6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a Paula Costas Riv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Salvador de Jujuy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7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bie Iceland ("Redd China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cago, Illinoi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Pajarit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 Cruz de Yojoa, Cortés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9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o Horizonte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9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iana Ponc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huahu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2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oife Dovah Velspi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ubbuck, Idah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ver and kidney failure. 13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shi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tara, Maharashtr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15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denaz U.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yapinar, Diyarbaki (Turke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5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saria Abramidz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bilisi (Georg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8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erm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yderabad, Sindh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linical negligence. 18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ía Lim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uamantla, Tlaxcal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9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ss Tryster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lingham, Washingto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0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tasha Reddington-Romanov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ndon (United Kingdo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1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uca Rodríguez ("Maru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-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Juan Pueblo, Atlántida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9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quil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tumbiara, Goiá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23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unin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taúna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4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n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úcuta, Santander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5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. Hong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car City, Cebu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yana Núñ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tamoros, Tamaulipa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6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tícia Antonella Mary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iracicab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7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árbara Vergetti Martins de Souz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chambi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29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uagadougou, Kadiogo (Burkina Fas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rtured. 30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sma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bidjan (Ivory Coast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rtured. 30 Sep 2024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286000"/>
          <a:ext cx="9144000" cy="9144000"/>
          <a:chOff x="0" y="2286000"/>
          <a:chExt cx="9144000" cy="9144000"/>
        </a:xfrm>
      </p:grpSpPr>
      <p:sp>
        <p:nvSpPr>
          <p:cNvPr id="1" name=""/>
          <p:cNvSpPr txBox="1"/>
          <p:nvPr/>
        </p:nvSpPr>
        <p:spPr>
          <a:xfrm>
            <a:off x="0" y="2286000"/>
            <a:ext cx="9144000" cy="6858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ans Lives Matter
]]></a:t>
            </a:r>
            <a:br/>
            <a:r>
              <a:rPr lang="en-US" b="1" sz="48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Y THEIR NAMES]]></a:t>
            </a:r>
          </a:p>
        </p:txBody>
      </p:sp>
    </p:spTree>
  </p:cSld>
  <p:clrMapOvr>
    <a:masterClrMapping/>
  </p:clrMapOvr>
  <p:transition spd="slow" advClick="0" advTm="10000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omi McNew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okomo, India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30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mela ("La Pabli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incelejo, Sucre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1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fae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móteo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la Marques Ramirez Pedr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ourados, Mato Grosso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abian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uro de Freitas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2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taley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evilla, Valle del Cauc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lvador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briela Rodríguez Rodrígu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-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gucigalpa, Distrito Central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yane Gabriell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Águas Lindas de Goiá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3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rla López Padil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ranquilla, Atlántico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irley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rado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5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érida, Yucatán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ffocated. 5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juana, Baja Californi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Goc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bertador, Distrito Capital (Venezue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7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ía Paula Rodríguez ("Cristal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gotá, Distrito Capital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8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nica Santo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Ceiba, Atlántida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tinha Ferreira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po Grande, Mato Grosso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8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la Laperla Ebony McDaniel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ark, New Jerse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8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manda Martin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rapuava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ianca Arreag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Guatemala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9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umsa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İzmit, Kocaeli (Turke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9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kael Fustinon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José dos Pinhais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9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érida, Yucatán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9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hazal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shawar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0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riscila Torr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coverde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roat cut. 10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ía Fernanda Ortiz Flor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caramanga, Santander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0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un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erra, Espírito Sant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ana Zoe López Garcí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1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lan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uebl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1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kylar Harrison Reev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ashington, D.C.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verdose. 2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rance Hidalg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acay, Aragua (Venezue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cer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incelejo, Sucre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orot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ra de São Francisco, Espírito Sant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ed in custody. 12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bigail Zelay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imaca, Francisco Morazán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2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balú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ucai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ía José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uaquillas, El Oro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esús Ociel Baena Sauced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uascalientes, Estado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3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ish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landar, Punjab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enoa Vázqu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ledad de Graciano Sánchez, San Luis Potosí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3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ndon Floyd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umbia, South Caroli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4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kira Villa Centen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-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 Marta, Magdalen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7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sabely Souza ("Is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uritiba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4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miri Jean Reid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ledo, Ohi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4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juan Richard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ledo, Ohi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4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imekala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ruchi, Tamil Nadu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5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entina Gued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udos do Sul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5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yalla Eskarlett Santana ("Hayall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boatão dos Guararapes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15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ón, Guanajuat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3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ejandra Camarg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randi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3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rrain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árzea Grande, Mato Gross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5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vannah Ryan William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nneapolis, Minnesot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9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iná de Souza Rodrigues ("Katarin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azeiro do Norte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7 Oct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. Sabid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pa City, Batangas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9 Nov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la Costa, Canelones (Urugua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hot. 1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zuay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hanuchaya Niamthong ("Ariy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eang Kanchanaburi District (Thailand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antha Barbosa Cavalcant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Francisco de Itabapoana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mita Jo Armstrong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ashington, D. C.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4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kshaj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ysuru, Karnatak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5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loma Amaral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resina, Piauí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6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dison Monta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s Angeles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9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. B.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ão Pessoa, Paraíb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0 Dec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theme/theme1.xml><?xml version="1.0" encoding="utf-8"?>
<a:theme xmlns:a="http://schemas.openxmlformats.org/drawingml/2006/main" name="Theme88">
  <a:themeElements>
    <a:clrScheme name="Theme8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8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429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2024-11-20T11:16:17Z</dcterms:created>
  <dcterms:modified xsi:type="dcterms:W3CDTF">2024-11-20T11:16:17Z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